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75" r:id="rId3"/>
    <p:sldId id="257" r:id="rId4"/>
    <p:sldId id="287" r:id="rId5"/>
    <p:sldId id="288" r:id="rId6"/>
    <p:sldId id="312" r:id="rId7"/>
    <p:sldId id="289" r:id="rId8"/>
    <p:sldId id="313" r:id="rId9"/>
    <p:sldId id="328" r:id="rId10"/>
    <p:sldId id="321" r:id="rId11"/>
    <p:sldId id="277" r:id="rId12"/>
    <p:sldId id="323" r:id="rId13"/>
    <p:sldId id="317" r:id="rId14"/>
    <p:sldId id="324" r:id="rId15"/>
    <p:sldId id="318" r:id="rId16"/>
    <p:sldId id="267" r:id="rId17"/>
    <p:sldId id="268" r:id="rId18"/>
    <p:sldId id="301" r:id="rId19"/>
    <p:sldId id="310" r:id="rId20"/>
    <p:sldId id="295" r:id="rId21"/>
    <p:sldId id="296" r:id="rId22"/>
    <p:sldId id="297" r:id="rId23"/>
    <p:sldId id="298" r:id="rId24"/>
    <p:sldId id="304" r:id="rId25"/>
    <p:sldId id="293" r:id="rId26"/>
    <p:sldId id="305" r:id="rId27"/>
    <p:sldId id="320" r:id="rId28"/>
    <p:sldId id="307" r:id="rId29"/>
    <p:sldId id="325" r:id="rId30"/>
    <p:sldId id="316" r:id="rId31"/>
    <p:sldId id="272" r:id="rId32"/>
    <p:sldId id="330" r:id="rId33"/>
  </p:sldIdLst>
  <p:sldSz cx="9144000" cy="6858000" type="screen4x3"/>
  <p:notesSz cx="6805613" cy="993933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6600"/>
    <a:srgbClr val="FF3300"/>
    <a:srgbClr val="66FFFF"/>
    <a:srgbClr val="FF6699"/>
    <a:srgbClr val="33CC33"/>
    <a:srgbClr val="FF0066"/>
    <a:srgbClr val="9966FF"/>
    <a:srgbClr val="80008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936" y="-126"/>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3006" y="-9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48A03-6FF7-4F82-BA75-E7F0A564892A}" type="doc">
      <dgm:prSet loTypeId="urn:microsoft.com/office/officeart/2005/8/layout/arrow3" loCatId="relationship" qsTypeId="urn:microsoft.com/office/officeart/2005/8/quickstyle/simple5" qsCatId="simple" csTypeId="urn:microsoft.com/office/officeart/2005/8/colors/colorful5" csCatId="colorful" phldr="1"/>
      <dgm:spPr/>
      <dgm:t>
        <a:bodyPr/>
        <a:lstStyle/>
        <a:p>
          <a:endParaRPr lang="en-AU"/>
        </a:p>
      </dgm:t>
    </dgm:pt>
    <dgm:pt modelId="{D3539E6F-BBC3-4B98-8A50-152C5DAB7C31}">
      <dgm:prSet phldrT="[Text]"/>
      <dgm:spPr/>
      <dgm:t>
        <a:bodyPr/>
        <a:lstStyle/>
        <a:p>
          <a:r>
            <a:rPr lang="en-AU" dirty="0" smtClean="0">
              <a:effectLst>
                <a:outerShdw blurRad="38100" dist="38100" dir="2700000" algn="tl">
                  <a:srgbClr val="000000">
                    <a:alpha val="43137"/>
                  </a:srgbClr>
                </a:outerShdw>
              </a:effectLst>
            </a:rPr>
            <a:t>teachers</a:t>
          </a:r>
          <a:endParaRPr lang="en-AU" dirty="0">
            <a:effectLst>
              <a:outerShdw blurRad="38100" dist="38100" dir="2700000" algn="tl">
                <a:srgbClr val="000000">
                  <a:alpha val="43137"/>
                </a:srgbClr>
              </a:outerShdw>
            </a:effectLst>
          </a:endParaRPr>
        </a:p>
      </dgm:t>
    </dgm:pt>
    <dgm:pt modelId="{31ED9227-C8CA-46AF-89D1-266742198BBB}" type="parTrans" cxnId="{2863353F-1BAA-45FC-ACEF-0CA8475F725A}">
      <dgm:prSet/>
      <dgm:spPr/>
      <dgm:t>
        <a:bodyPr/>
        <a:lstStyle/>
        <a:p>
          <a:endParaRPr lang="en-AU"/>
        </a:p>
      </dgm:t>
    </dgm:pt>
    <dgm:pt modelId="{F8259628-AE86-40BC-8FEA-3F14428CDC4C}" type="sibTrans" cxnId="{2863353F-1BAA-45FC-ACEF-0CA8475F725A}">
      <dgm:prSet/>
      <dgm:spPr/>
      <dgm:t>
        <a:bodyPr/>
        <a:lstStyle/>
        <a:p>
          <a:endParaRPr lang="en-AU"/>
        </a:p>
      </dgm:t>
    </dgm:pt>
    <dgm:pt modelId="{8C0A5011-25FB-47C6-A1B6-DA48CD250C10}">
      <dgm:prSet phldrT="[Text]"/>
      <dgm:spPr/>
      <dgm:t>
        <a:bodyPr/>
        <a:lstStyle/>
        <a:p>
          <a:r>
            <a:rPr lang="en-AU" dirty="0" smtClean="0">
              <a:effectLst>
                <a:outerShdw blurRad="38100" dist="38100" dir="2700000" algn="tl">
                  <a:srgbClr val="000000">
                    <a:alpha val="43137"/>
                  </a:srgbClr>
                </a:outerShdw>
              </a:effectLst>
            </a:rPr>
            <a:t>classroom practice</a:t>
          </a:r>
          <a:endParaRPr lang="en-AU" dirty="0">
            <a:effectLst>
              <a:outerShdw blurRad="38100" dist="38100" dir="2700000" algn="tl">
                <a:srgbClr val="000000">
                  <a:alpha val="43137"/>
                </a:srgbClr>
              </a:outerShdw>
            </a:effectLst>
          </a:endParaRPr>
        </a:p>
      </dgm:t>
    </dgm:pt>
    <dgm:pt modelId="{407F8A05-4BD4-46E3-9DA8-11912091B9D6}" type="parTrans" cxnId="{EA4EF0B5-3454-4E4B-BAC8-C0B8775F640A}">
      <dgm:prSet/>
      <dgm:spPr/>
      <dgm:t>
        <a:bodyPr/>
        <a:lstStyle/>
        <a:p>
          <a:endParaRPr lang="en-AU"/>
        </a:p>
      </dgm:t>
    </dgm:pt>
    <dgm:pt modelId="{E4F514CC-FB6A-473C-BAB2-FE06BA5E16DA}" type="sibTrans" cxnId="{EA4EF0B5-3454-4E4B-BAC8-C0B8775F640A}">
      <dgm:prSet/>
      <dgm:spPr/>
      <dgm:t>
        <a:bodyPr/>
        <a:lstStyle/>
        <a:p>
          <a:endParaRPr lang="en-AU"/>
        </a:p>
      </dgm:t>
    </dgm:pt>
    <dgm:pt modelId="{45D0813A-1B31-4C56-A92E-F0E2F22E65A3}" type="pres">
      <dgm:prSet presAssocID="{5C148A03-6FF7-4F82-BA75-E7F0A564892A}" presName="compositeShape" presStyleCnt="0">
        <dgm:presLayoutVars>
          <dgm:chMax val="2"/>
          <dgm:dir/>
          <dgm:resizeHandles val="exact"/>
        </dgm:presLayoutVars>
      </dgm:prSet>
      <dgm:spPr/>
      <dgm:t>
        <a:bodyPr/>
        <a:lstStyle/>
        <a:p>
          <a:endParaRPr lang="en-AU"/>
        </a:p>
      </dgm:t>
    </dgm:pt>
    <dgm:pt modelId="{CA35F229-72FB-47B3-A683-E9F1B9974B20}" type="pres">
      <dgm:prSet presAssocID="{5C148A03-6FF7-4F82-BA75-E7F0A564892A}" presName="divider" presStyleLbl="fgShp" presStyleIdx="0" presStyleCnt="1"/>
      <dgm:spPr/>
    </dgm:pt>
    <dgm:pt modelId="{9D5A3833-C971-4C30-836F-8E57D45535AD}" type="pres">
      <dgm:prSet presAssocID="{D3539E6F-BBC3-4B98-8A50-152C5DAB7C31}" presName="downArrow" presStyleLbl="node1" presStyleIdx="0" presStyleCnt="2"/>
      <dgm:spPr/>
    </dgm:pt>
    <dgm:pt modelId="{D527F993-DC26-46E4-A919-C67B9D6C7C80}" type="pres">
      <dgm:prSet presAssocID="{D3539E6F-BBC3-4B98-8A50-152C5DAB7C31}" presName="downArrowText" presStyleLbl="revTx" presStyleIdx="0" presStyleCnt="2">
        <dgm:presLayoutVars>
          <dgm:bulletEnabled val="1"/>
        </dgm:presLayoutVars>
      </dgm:prSet>
      <dgm:spPr/>
      <dgm:t>
        <a:bodyPr/>
        <a:lstStyle/>
        <a:p>
          <a:endParaRPr lang="en-AU"/>
        </a:p>
      </dgm:t>
    </dgm:pt>
    <dgm:pt modelId="{C6586626-2A1C-42D7-BB3B-0F81CB0013C5}" type="pres">
      <dgm:prSet presAssocID="{8C0A5011-25FB-47C6-A1B6-DA48CD250C10}" presName="upArrow" presStyleLbl="node1" presStyleIdx="1" presStyleCnt="2"/>
      <dgm:spPr/>
    </dgm:pt>
    <dgm:pt modelId="{8FAA9AB9-8EA5-4A8B-9E10-3476A0E0DF1D}" type="pres">
      <dgm:prSet presAssocID="{8C0A5011-25FB-47C6-A1B6-DA48CD250C10}" presName="upArrowText" presStyleLbl="revTx" presStyleIdx="1" presStyleCnt="2">
        <dgm:presLayoutVars>
          <dgm:bulletEnabled val="1"/>
        </dgm:presLayoutVars>
      </dgm:prSet>
      <dgm:spPr/>
      <dgm:t>
        <a:bodyPr/>
        <a:lstStyle/>
        <a:p>
          <a:endParaRPr lang="en-AU"/>
        </a:p>
      </dgm:t>
    </dgm:pt>
  </dgm:ptLst>
  <dgm:cxnLst>
    <dgm:cxn modelId="{F8C58F59-4412-491B-839C-0D2728B0C100}" type="presOf" srcId="{D3539E6F-BBC3-4B98-8A50-152C5DAB7C31}" destId="{D527F993-DC26-46E4-A919-C67B9D6C7C80}" srcOrd="0" destOrd="0" presId="urn:microsoft.com/office/officeart/2005/8/layout/arrow3"/>
    <dgm:cxn modelId="{2863353F-1BAA-45FC-ACEF-0CA8475F725A}" srcId="{5C148A03-6FF7-4F82-BA75-E7F0A564892A}" destId="{D3539E6F-BBC3-4B98-8A50-152C5DAB7C31}" srcOrd="0" destOrd="0" parTransId="{31ED9227-C8CA-46AF-89D1-266742198BBB}" sibTransId="{F8259628-AE86-40BC-8FEA-3F14428CDC4C}"/>
    <dgm:cxn modelId="{3BBC2B89-6E0B-469C-9C30-B09689966364}" type="presOf" srcId="{5C148A03-6FF7-4F82-BA75-E7F0A564892A}" destId="{45D0813A-1B31-4C56-A92E-F0E2F22E65A3}" srcOrd="0" destOrd="0" presId="urn:microsoft.com/office/officeart/2005/8/layout/arrow3"/>
    <dgm:cxn modelId="{6A1415BB-89A8-41A4-B02C-0207BA3F03B5}" type="presOf" srcId="{8C0A5011-25FB-47C6-A1B6-DA48CD250C10}" destId="{8FAA9AB9-8EA5-4A8B-9E10-3476A0E0DF1D}" srcOrd="0" destOrd="0" presId="urn:microsoft.com/office/officeart/2005/8/layout/arrow3"/>
    <dgm:cxn modelId="{EA4EF0B5-3454-4E4B-BAC8-C0B8775F640A}" srcId="{5C148A03-6FF7-4F82-BA75-E7F0A564892A}" destId="{8C0A5011-25FB-47C6-A1B6-DA48CD250C10}" srcOrd="1" destOrd="0" parTransId="{407F8A05-4BD4-46E3-9DA8-11912091B9D6}" sibTransId="{E4F514CC-FB6A-473C-BAB2-FE06BA5E16DA}"/>
    <dgm:cxn modelId="{761E38FA-F05E-4824-93EB-7487BACE48A2}" type="presParOf" srcId="{45D0813A-1B31-4C56-A92E-F0E2F22E65A3}" destId="{CA35F229-72FB-47B3-A683-E9F1B9974B20}" srcOrd="0" destOrd="0" presId="urn:microsoft.com/office/officeart/2005/8/layout/arrow3"/>
    <dgm:cxn modelId="{9A26B6AB-18E4-4A6A-8A1D-431E1C74D1CD}" type="presParOf" srcId="{45D0813A-1B31-4C56-A92E-F0E2F22E65A3}" destId="{9D5A3833-C971-4C30-836F-8E57D45535AD}" srcOrd="1" destOrd="0" presId="urn:microsoft.com/office/officeart/2005/8/layout/arrow3"/>
    <dgm:cxn modelId="{E6368C38-3350-47E0-8878-844C6DF40CCA}" type="presParOf" srcId="{45D0813A-1B31-4C56-A92E-F0E2F22E65A3}" destId="{D527F993-DC26-46E4-A919-C67B9D6C7C80}" srcOrd="2" destOrd="0" presId="urn:microsoft.com/office/officeart/2005/8/layout/arrow3"/>
    <dgm:cxn modelId="{F873B82E-E54B-42AC-B968-BA14AC955C23}" type="presParOf" srcId="{45D0813A-1B31-4C56-A92E-F0E2F22E65A3}" destId="{C6586626-2A1C-42D7-BB3B-0F81CB0013C5}" srcOrd="3" destOrd="0" presId="urn:microsoft.com/office/officeart/2005/8/layout/arrow3"/>
    <dgm:cxn modelId="{BF7659FB-57D3-4645-B0EA-3DDACD7413ED}" type="presParOf" srcId="{45D0813A-1B31-4C56-A92E-F0E2F22E65A3}" destId="{8FAA9AB9-8EA5-4A8B-9E10-3476A0E0DF1D}"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CA098-0CB5-47E9-AE0D-3F0B5757D7CE}"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en-AU"/>
        </a:p>
      </dgm:t>
    </dgm:pt>
    <dgm:pt modelId="{76BB6CCB-9C7C-4F24-B4D3-A71352543AAF}">
      <dgm:prSet phldrT="[Text]" custT="1"/>
      <dgm:spPr/>
      <dgm:t>
        <a:bodyPr/>
        <a:lstStyle/>
        <a:p>
          <a:r>
            <a:rPr lang="en-AU" sz="1800" dirty="0" smtClean="0">
              <a:solidFill>
                <a:schemeClr val="bg1"/>
              </a:solidFill>
            </a:rPr>
            <a:t>classroom practice</a:t>
          </a:r>
          <a:endParaRPr lang="en-AU" sz="1800" dirty="0">
            <a:solidFill>
              <a:schemeClr val="bg1"/>
            </a:solidFill>
          </a:endParaRPr>
        </a:p>
      </dgm:t>
    </dgm:pt>
    <dgm:pt modelId="{30839078-C20C-433D-B6AB-6D7EEC3ECD83}" type="parTrans" cxnId="{DEC35E0E-C271-4BB0-A5AB-F685998AC6E0}">
      <dgm:prSet/>
      <dgm:spPr/>
      <dgm:t>
        <a:bodyPr/>
        <a:lstStyle/>
        <a:p>
          <a:endParaRPr lang="en-AU"/>
        </a:p>
      </dgm:t>
    </dgm:pt>
    <dgm:pt modelId="{1C8A9BFA-4E0C-4EE8-B804-76D992E307DC}" type="sibTrans" cxnId="{DEC35E0E-C271-4BB0-A5AB-F685998AC6E0}">
      <dgm:prSet/>
      <dgm:spPr/>
      <dgm:t>
        <a:bodyPr/>
        <a:lstStyle/>
        <a:p>
          <a:endParaRPr lang="en-AU"/>
        </a:p>
      </dgm:t>
    </dgm:pt>
    <dgm:pt modelId="{A55C328F-E346-4916-ACF7-07F3DD2D6E61}">
      <dgm:prSet phldrT="[Text]" custT="1"/>
      <dgm:spPr/>
      <dgm:t>
        <a:bodyPr/>
        <a:lstStyle/>
        <a:p>
          <a:r>
            <a:rPr lang="en-AU" sz="1800" dirty="0" smtClean="0">
              <a:solidFill>
                <a:schemeClr val="bg1"/>
              </a:solidFill>
            </a:rPr>
            <a:t>student expectations</a:t>
          </a:r>
          <a:endParaRPr lang="en-AU" sz="1800" dirty="0">
            <a:solidFill>
              <a:schemeClr val="bg1"/>
            </a:solidFill>
          </a:endParaRPr>
        </a:p>
      </dgm:t>
    </dgm:pt>
    <dgm:pt modelId="{98087690-C9B9-4B8C-90B2-8C9D6189E0F0}" type="parTrans" cxnId="{76B3CF3A-A6B5-4C3C-A4F6-D2FDE795746B}">
      <dgm:prSet/>
      <dgm:spPr/>
      <dgm:t>
        <a:bodyPr/>
        <a:lstStyle/>
        <a:p>
          <a:endParaRPr lang="en-AU"/>
        </a:p>
      </dgm:t>
    </dgm:pt>
    <dgm:pt modelId="{6A5B307D-EC7D-4AF5-86D6-B2D04FE4D454}" type="sibTrans" cxnId="{76B3CF3A-A6B5-4C3C-A4F6-D2FDE795746B}">
      <dgm:prSet/>
      <dgm:spPr/>
      <dgm:t>
        <a:bodyPr/>
        <a:lstStyle/>
        <a:p>
          <a:endParaRPr lang="en-AU"/>
        </a:p>
      </dgm:t>
    </dgm:pt>
    <dgm:pt modelId="{CBBD0478-B2B3-4AC7-9A79-5B605E0509A3}">
      <dgm:prSet phldrT="[Text]"/>
      <dgm:spPr/>
      <dgm:t>
        <a:bodyPr/>
        <a:lstStyle/>
        <a:p>
          <a:r>
            <a:rPr lang="en-AU" dirty="0" smtClean="0">
              <a:solidFill>
                <a:schemeClr val="bg1"/>
              </a:solidFill>
            </a:rPr>
            <a:t>accountability &amp; pedagogical change</a:t>
          </a:r>
          <a:endParaRPr lang="en-AU" dirty="0">
            <a:solidFill>
              <a:schemeClr val="bg1"/>
            </a:solidFill>
          </a:endParaRPr>
        </a:p>
      </dgm:t>
    </dgm:pt>
    <dgm:pt modelId="{CED69C21-D3C7-4D98-89D1-1940F2A7DDDC}" type="parTrans" cxnId="{B60BDC29-99C8-4042-B9F4-26D6289DF607}">
      <dgm:prSet/>
      <dgm:spPr/>
      <dgm:t>
        <a:bodyPr/>
        <a:lstStyle/>
        <a:p>
          <a:endParaRPr lang="en-AU"/>
        </a:p>
      </dgm:t>
    </dgm:pt>
    <dgm:pt modelId="{315311DF-390E-46FD-8C5D-D745369FFAD7}" type="sibTrans" cxnId="{B60BDC29-99C8-4042-B9F4-26D6289DF607}">
      <dgm:prSet/>
      <dgm:spPr/>
      <dgm:t>
        <a:bodyPr/>
        <a:lstStyle/>
        <a:p>
          <a:endParaRPr lang="en-AU"/>
        </a:p>
      </dgm:t>
    </dgm:pt>
    <dgm:pt modelId="{AC65B8DB-9A40-463B-95DD-3AB18659C889}">
      <dgm:prSet phldrT="[Text]" custT="1"/>
      <dgm:spPr/>
      <dgm:t>
        <a:bodyPr/>
        <a:lstStyle/>
        <a:p>
          <a:r>
            <a:rPr lang="en-AU" sz="1800" dirty="0" smtClean="0">
              <a:solidFill>
                <a:schemeClr val="bg1"/>
              </a:solidFill>
            </a:rPr>
            <a:t>community expectations</a:t>
          </a:r>
          <a:endParaRPr lang="en-AU" sz="1800" dirty="0">
            <a:solidFill>
              <a:schemeClr val="bg1"/>
            </a:solidFill>
          </a:endParaRPr>
        </a:p>
      </dgm:t>
    </dgm:pt>
    <dgm:pt modelId="{8F6C2411-646B-46DC-9D8A-97DEF955F707}" type="sibTrans" cxnId="{373A4F73-CA6D-4879-96B0-2161099D8497}">
      <dgm:prSet/>
      <dgm:spPr/>
      <dgm:t>
        <a:bodyPr/>
        <a:lstStyle/>
        <a:p>
          <a:endParaRPr lang="en-AU"/>
        </a:p>
      </dgm:t>
    </dgm:pt>
    <dgm:pt modelId="{BFE32AE9-E28E-4475-8228-6C04B11E1AB1}" type="parTrans" cxnId="{373A4F73-CA6D-4879-96B0-2161099D8497}">
      <dgm:prSet/>
      <dgm:spPr/>
      <dgm:t>
        <a:bodyPr/>
        <a:lstStyle/>
        <a:p>
          <a:endParaRPr lang="en-AU"/>
        </a:p>
      </dgm:t>
    </dgm:pt>
    <dgm:pt modelId="{D3927E19-108A-4D88-900E-C1850AE36304}">
      <dgm:prSet phldrT="[Text]"/>
      <dgm:spPr/>
      <dgm:t>
        <a:bodyPr/>
        <a:lstStyle/>
        <a:p>
          <a:endParaRPr lang="en-AU" dirty="0"/>
        </a:p>
      </dgm:t>
    </dgm:pt>
    <dgm:pt modelId="{A72D8B70-2371-4708-BFA3-38716ACA1DBB}" type="parTrans" cxnId="{22322292-F68F-4177-8F91-B6A522EDCBDB}">
      <dgm:prSet/>
      <dgm:spPr/>
      <dgm:t>
        <a:bodyPr/>
        <a:lstStyle/>
        <a:p>
          <a:endParaRPr lang="en-AU"/>
        </a:p>
      </dgm:t>
    </dgm:pt>
    <dgm:pt modelId="{12A21A7D-5FBC-46F7-9528-BB7A4760DAF9}" type="sibTrans" cxnId="{22322292-F68F-4177-8F91-B6A522EDCBDB}">
      <dgm:prSet/>
      <dgm:spPr/>
      <dgm:t>
        <a:bodyPr/>
        <a:lstStyle/>
        <a:p>
          <a:endParaRPr lang="en-AU"/>
        </a:p>
      </dgm:t>
    </dgm:pt>
    <dgm:pt modelId="{0901779C-E746-40DB-BDCD-BBAC25E37515}">
      <dgm:prSet/>
      <dgm:spPr/>
      <dgm:t>
        <a:bodyPr/>
        <a:lstStyle/>
        <a:p>
          <a:endParaRPr lang="en-AU" dirty="0"/>
        </a:p>
      </dgm:t>
    </dgm:pt>
    <dgm:pt modelId="{42E1A63B-115E-423A-AC26-9E101CB35F83}" type="parTrans" cxnId="{490CEFB0-70B8-4A0F-A65E-21E36C1540D7}">
      <dgm:prSet/>
      <dgm:spPr/>
      <dgm:t>
        <a:bodyPr/>
        <a:lstStyle/>
        <a:p>
          <a:endParaRPr lang="en-AU"/>
        </a:p>
      </dgm:t>
    </dgm:pt>
    <dgm:pt modelId="{1CD52725-E29B-48B0-9FFF-72F8204A0843}" type="sibTrans" cxnId="{490CEFB0-70B8-4A0F-A65E-21E36C1540D7}">
      <dgm:prSet/>
      <dgm:spPr/>
      <dgm:t>
        <a:bodyPr/>
        <a:lstStyle/>
        <a:p>
          <a:endParaRPr lang="en-AU"/>
        </a:p>
      </dgm:t>
    </dgm:pt>
    <dgm:pt modelId="{570DA18B-228B-4D0B-9646-BFBBEF927EBA}">
      <dgm:prSet phldrT="[Text]"/>
      <dgm:spPr/>
      <dgm:t>
        <a:bodyPr/>
        <a:lstStyle/>
        <a:p>
          <a:r>
            <a:rPr lang="en-AU" dirty="0" smtClean="0">
              <a:effectLst>
                <a:outerShdw blurRad="38100" dist="38100" dir="2700000" algn="tl">
                  <a:srgbClr val="000000">
                    <a:alpha val="43137"/>
                  </a:srgbClr>
                </a:outerShdw>
              </a:effectLst>
            </a:rPr>
            <a:t>teachers</a:t>
          </a:r>
          <a:endParaRPr lang="en-AU" dirty="0">
            <a:effectLst>
              <a:outerShdw blurRad="38100" dist="38100" dir="2700000" algn="tl">
                <a:srgbClr val="000000">
                  <a:alpha val="43137"/>
                </a:srgbClr>
              </a:outerShdw>
            </a:effectLst>
          </a:endParaRPr>
        </a:p>
      </dgm:t>
    </dgm:pt>
    <dgm:pt modelId="{25055A46-7987-4FC5-BA27-E88AD06EDAF5}" type="sibTrans" cxnId="{E1655F51-CD34-4C92-A869-60A01E598986}">
      <dgm:prSet/>
      <dgm:spPr/>
      <dgm:t>
        <a:bodyPr/>
        <a:lstStyle/>
        <a:p>
          <a:endParaRPr lang="en-AU"/>
        </a:p>
      </dgm:t>
    </dgm:pt>
    <dgm:pt modelId="{AACC00E5-1E6B-429B-86C1-384D51D86CA5}" type="parTrans" cxnId="{E1655F51-CD34-4C92-A869-60A01E598986}">
      <dgm:prSet/>
      <dgm:spPr/>
      <dgm:t>
        <a:bodyPr/>
        <a:lstStyle/>
        <a:p>
          <a:endParaRPr lang="en-AU"/>
        </a:p>
      </dgm:t>
    </dgm:pt>
    <dgm:pt modelId="{A9186F01-EFE1-4253-9FD3-7FA81159ECC4}">
      <dgm:prSet/>
      <dgm:spPr/>
      <dgm:t>
        <a:bodyPr/>
        <a:lstStyle/>
        <a:p>
          <a:endParaRPr lang="en-AU" dirty="0"/>
        </a:p>
      </dgm:t>
    </dgm:pt>
    <dgm:pt modelId="{003A320C-009F-4C6E-A126-E9F1FC07BA65}" type="parTrans" cxnId="{AF13D4C5-666A-4FBC-B2FE-83B9CF5853E3}">
      <dgm:prSet/>
      <dgm:spPr/>
      <dgm:t>
        <a:bodyPr/>
        <a:lstStyle/>
        <a:p>
          <a:endParaRPr lang="en-AU"/>
        </a:p>
      </dgm:t>
    </dgm:pt>
    <dgm:pt modelId="{87912D4A-7842-43D0-9FCE-9649E08515E1}" type="sibTrans" cxnId="{AF13D4C5-666A-4FBC-B2FE-83B9CF5853E3}">
      <dgm:prSet/>
      <dgm:spPr/>
      <dgm:t>
        <a:bodyPr/>
        <a:lstStyle/>
        <a:p>
          <a:endParaRPr lang="en-AU"/>
        </a:p>
      </dgm:t>
    </dgm:pt>
    <dgm:pt modelId="{403757EA-2F13-4C5A-97FD-A69A4F3F768E}">
      <dgm:prSet/>
      <dgm:spPr/>
      <dgm:t>
        <a:bodyPr/>
        <a:lstStyle/>
        <a:p>
          <a:endParaRPr lang="en-AU" dirty="0"/>
        </a:p>
      </dgm:t>
    </dgm:pt>
    <dgm:pt modelId="{3867BC5B-BFA9-4D61-BE28-20F4C4AAB0A2}" type="parTrans" cxnId="{97F0DD42-ED00-459E-BDD6-AB89914B96FF}">
      <dgm:prSet/>
      <dgm:spPr/>
      <dgm:t>
        <a:bodyPr/>
        <a:lstStyle/>
        <a:p>
          <a:endParaRPr lang="en-AU"/>
        </a:p>
      </dgm:t>
    </dgm:pt>
    <dgm:pt modelId="{B031FEA8-5446-4053-8E58-D846323FBCB2}" type="sibTrans" cxnId="{97F0DD42-ED00-459E-BDD6-AB89914B96FF}">
      <dgm:prSet/>
      <dgm:spPr/>
      <dgm:t>
        <a:bodyPr/>
        <a:lstStyle/>
        <a:p>
          <a:endParaRPr lang="en-AU"/>
        </a:p>
      </dgm:t>
    </dgm:pt>
    <dgm:pt modelId="{383A5DC6-ADAB-43EE-AE5D-7C172101CB9A}">
      <dgm:prSet/>
      <dgm:spPr/>
      <dgm:t>
        <a:bodyPr/>
        <a:lstStyle/>
        <a:p>
          <a:endParaRPr lang="en-AU" dirty="0"/>
        </a:p>
      </dgm:t>
    </dgm:pt>
    <dgm:pt modelId="{A9795C16-B330-45FE-B701-6D3753FC34D6}" type="parTrans" cxnId="{5FE46807-62F6-4E9D-97CF-FA64DD2BCE92}">
      <dgm:prSet/>
      <dgm:spPr/>
      <dgm:t>
        <a:bodyPr/>
        <a:lstStyle/>
        <a:p>
          <a:endParaRPr lang="en-AU"/>
        </a:p>
      </dgm:t>
    </dgm:pt>
    <dgm:pt modelId="{2F119E47-1360-41BB-BF2D-C24B0282EC01}" type="sibTrans" cxnId="{5FE46807-62F6-4E9D-97CF-FA64DD2BCE92}">
      <dgm:prSet/>
      <dgm:spPr/>
      <dgm:t>
        <a:bodyPr/>
        <a:lstStyle/>
        <a:p>
          <a:endParaRPr lang="en-AU"/>
        </a:p>
      </dgm:t>
    </dgm:pt>
    <dgm:pt modelId="{7A6A7C16-3CBA-4352-8CB5-411066CB3716}" type="pres">
      <dgm:prSet presAssocID="{9ABCA098-0CB5-47E9-AE0D-3F0B5757D7CE}" presName="Name0" presStyleCnt="0">
        <dgm:presLayoutVars>
          <dgm:chMax val="1"/>
          <dgm:dir/>
          <dgm:animLvl val="ctr"/>
          <dgm:resizeHandles val="exact"/>
        </dgm:presLayoutVars>
      </dgm:prSet>
      <dgm:spPr/>
      <dgm:t>
        <a:bodyPr/>
        <a:lstStyle/>
        <a:p>
          <a:endParaRPr lang="en-AU"/>
        </a:p>
      </dgm:t>
    </dgm:pt>
    <dgm:pt modelId="{B0609F42-38CB-421F-8DFE-94E308056120}" type="pres">
      <dgm:prSet presAssocID="{570DA18B-228B-4D0B-9646-BFBBEF927EBA}" presName="centerShape" presStyleLbl="node0" presStyleIdx="0" presStyleCnt="1"/>
      <dgm:spPr/>
      <dgm:t>
        <a:bodyPr/>
        <a:lstStyle/>
        <a:p>
          <a:endParaRPr lang="en-AU"/>
        </a:p>
      </dgm:t>
    </dgm:pt>
    <dgm:pt modelId="{1481D1D8-521A-4416-BE2A-2C4B6398668E}" type="pres">
      <dgm:prSet presAssocID="{76BB6CCB-9C7C-4F24-B4D3-A71352543AAF}" presName="node" presStyleLbl="node1" presStyleIdx="0" presStyleCnt="4" custScaleX="120226" custScaleY="110502" custRadScaleRad="101744" custRadScaleInc="-2893">
        <dgm:presLayoutVars>
          <dgm:bulletEnabled val="1"/>
        </dgm:presLayoutVars>
      </dgm:prSet>
      <dgm:spPr/>
      <dgm:t>
        <a:bodyPr/>
        <a:lstStyle/>
        <a:p>
          <a:endParaRPr lang="en-AU"/>
        </a:p>
      </dgm:t>
    </dgm:pt>
    <dgm:pt modelId="{1A27712A-88CE-45BC-BA91-FADEDAE16F9C}" type="pres">
      <dgm:prSet presAssocID="{76BB6CCB-9C7C-4F24-B4D3-A71352543AAF}" presName="dummy" presStyleCnt="0"/>
      <dgm:spPr/>
    </dgm:pt>
    <dgm:pt modelId="{2052BFBD-D4E9-400E-8C55-4964D7392CA0}" type="pres">
      <dgm:prSet presAssocID="{1C8A9BFA-4E0C-4EE8-B804-76D992E307DC}" presName="sibTrans" presStyleLbl="sibTrans2D1" presStyleIdx="0" presStyleCnt="4"/>
      <dgm:spPr/>
      <dgm:t>
        <a:bodyPr/>
        <a:lstStyle/>
        <a:p>
          <a:endParaRPr lang="en-AU"/>
        </a:p>
      </dgm:t>
    </dgm:pt>
    <dgm:pt modelId="{14CA8BD1-9BB6-4548-8624-D12F372E67D2}" type="pres">
      <dgm:prSet presAssocID="{A55C328F-E346-4916-ACF7-07F3DD2D6E61}" presName="node" presStyleLbl="node1" presStyleIdx="1" presStyleCnt="4" custScaleX="125968" custScaleY="117455" custRadScaleRad="101932" custRadScaleInc="3067">
        <dgm:presLayoutVars>
          <dgm:bulletEnabled val="1"/>
        </dgm:presLayoutVars>
      </dgm:prSet>
      <dgm:spPr/>
      <dgm:t>
        <a:bodyPr/>
        <a:lstStyle/>
        <a:p>
          <a:endParaRPr lang="en-AU"/>
        </a:p>
      </dgm:t>
    </dgm:pt>
    <dgm:pt modelId="{4EF2D5A5-AC54-4327-BD34-9B1596C16D60}" type="pres">
      <dgm:prSet presAssocID="{A55C328F-E346-4916-ACF7-07F3DD2D6E61}" presName="dummy" presStyleCnt="0"/>
      <dgm:spPr/>
    </dgm:pt>
    <dgm:pt modelId="{57D7BAEC-DC70-4C16-89C7-0CFA60D79450}" type="pres">
      <dgm:prSet presAssocID="{6A5B307D-EC7D-4AF5-86D6-B2D04FE4D454}" presName="sibTrans" presStyleLbl="sibTrans2D1" presStyleIdx="1" presStyleCnt="4"/>
      <dgm:spPr/>
      <dgm:t>
        <a:bodyPr/>
        <a:lstStyle/>
        <a:p>
          <a:endParaRPr lang="en-AU"/>
        </a:p>
      </dgm:t>
    </dgm:pt>
    <dgm:pt modelId="{C0A6EB7E-8C7A-4728-92A0-1901CCC8C25D}" type="pres">
      <dgm:prSet presAssocID="{AC65B8DB-9A40-463B-95DD-3AB18659C889}" presName="node" presStyleLbl="node1" presStyleIdx="2" presStyleCnt="4" custScaleX="124699" custScaleY="120427" custRadScaleRad="103745" custRadScaleInc="-6082">
        <dgm:presLayoutVars>
          <dgm:bulletEnabled val="1"/>
        </dgm:presLayoutVars>
      </dgm:prSet>
      <dgm:spPr/>
      <dgm:t>
        <a:bodyPr/>
        <a:lstStyle/>
        <a:p>
          <a:endParaRPr lang="en-AU"/>
        </a:p>
      </dgm:t>
    </dgm:pt>
    <dgm:pt modelId="{F0A83431-C012-4B73-8D6E-2A758405E650}" type="pres">
      <dgm:prSet presAssocID="{AC65B8DB-9A40-463B-95DD-3AB18659C889}" presName="dummy" presStyleCnt="0"/>
      <dgm:spPr/>
    </dgm:pt>
    <dgm:pt modelId="{08330867-303A-4F77-B753-ED75C0B6602F}" type="pres">
      <dgm:prSet presAssocID="{8F6C2411-646B-46DC-9D8A-97DEF955F707}" presName="sibTrans" presStyleLbl="sibTrans2D1" presStyleIdx="2" presStyleCnt="4"/>
      <dgm:spPr/>
      <dgm:t>
        <a:bodyPr/>
        <a:lstStyle/>
        <a:p>
          <a:endParaRPr lang="en-AU"/>
        </a:p>
      </dgm:t>
    </dgm:pt>
    <dgm:pt modelId="{AE97B337-AAC9-48DD-AC57-78727360C90B}" type="pres">
      <dgm:prSet presAssocID="{CBBD0478-B2B3-4AC7-9A79-5B605E0509A3}" presName="node" presStyleLbl="node1" presStyleIdx="3" presStyleCnt="4" custScaleX="137883" custScaleY="114483" custRadScaleRad="108616" custRadScaleInc="-4603">
        <dgm:presLayoutVars>
          <dgm:bulletEnabled val="1"/>
        </dgm:presLayoutVars>
      </dgm:prSet>
      <dgm:spPr/>
      <dgm:t>
        <a:bodyPr/>
        <a:lstStyle/>
        <a:p>
          <a:endParaRPr lang="en-AU"/>
        </a:p>
      </dgm:t>
    </dgm:pt>
    <dgm:pt modelId="{D1BFC062-E92E-4154-AF1A-2081A0102329}" type="pres">
      <dgm:prSet presAssocID="{CBBD0478-B2B3-4AC7-9A79-5B605E0509A3}" presName="dummy" presStyleCnt="0"/>
      <dgm:spPr/>
    </dgm:pt>
    <dgm:pt modelId="{3FBA992D-F54E-4377-91ED-80355B810C9B}" type="pres">
      <dgm:prSet presAssocID="{315311DF-390E-46FD-8C5D-D745369FFAD7}" presName="sibTrans" presStyleLbl="sibTrans2D1" presStyleIdx="3" presStyleCnt="4"/>
      <dgm:spPr/>
      <dgm:t>
        <a:bodyPr/>
        <a:lstStyle/>
        <a:p>
          <a:endParaRPr lang="en-AU"/>
        </a:p>
      </dgm:t>
    </dgm:pt>
  </dgm:ptLst>
  <dgm:cxnLst>
    <dgm:cxn modelId="{E1655F51-CD34-4C92-A869-60A01E598986}" srcId="{9ABCA098-0CB5-47E9-AE0D-3F0B5757D7CE}" destId="{570DA18B-228B-4D0B-9646-BFBBEF927EBA}" srcOrd="0" destOrd="0" parTransId="{AACC00E5-1E6B-429B-86C1-384D51D86CA5}" sibTransId="{25055A46-7987-4FC5-BA27-E88AD06EDAF5}"/>
    <dgm:cxn modelId="{33AB933E-B5BB-4FE9-8892-262BACC55652}" type="presOf" srcId="{6A5B307D-EC7D-4AF5-86D6-B2D04FE4D454}" destId="{57D7BAEC-DC70-4C16-89C7-0CFA60D79450}" srcOrd="0" destOrd="0" presId="urn:microsoft.com/office/officeart/2005/8/layout/radial6"/>
    <dgm:cxn modelId="{BA1BF4ED-F72D-4D4A-9938-E282BA51BB74}" type="presOf" srcId="{A55C328F-E346-4916-ACF7-07F3DD2D6E61}" destId="{14CA8BD1-9BB6-4548-8624-D12F372E67D2}" srcOrd="0" destOrd="0" presId="urn:microsoft.com/office/officeart/2005/8/layout/radial6"/>
    <dgm:cxn modelId="{22322292-F68F-4177-8F91-B6A522EDCBDB}" srcId="{9ABCA098-0CB5-47E9-AE0D-3F0B5757D7CE}" destId="{D3927E19-108A-4D88-900E-C1850AE36304}" srcOrd="3" destOrd="0" parTransId="{A72D8B70-2371-4708-BFA3-38716ACA1DBB}" sibTransId="{12A21A7D-5FBC-46F7-9528-BB7A4760DAF9}"/>
    <dgm:cxn modelId="{106771A4-2845-407A-93BE-8E199B380E82}" type="presOf" srcId="{AC65B8DB-9A40-463B-95DD-3AB18659C889}" destId="{C0A6EB7E-8C7A-4728-92A0-1901CCC8C25D}" srcOrd="0" destOrd="0" presId="urn:microsoft.com/office/officeart/2005/8/layout/radial6"/>
    <dgm:cxn modelId="{373A4F73-CA6D-4879-96B0-2161099D8497}" srcId="{570DA18B-228B-4D0B-9646-BFBBEF927EBA}" destId="{AC65B8DB-9A40-463B-95DD-3AB18659C889}" srcOrd="2" destOrd="0" parTransId="{BFE32AE9-E28E-4475-8228-6C04B11E1AB1}" sibTransId="{8F6C2411-646B-46DC-9D8A-97DEF955F707}"/>
    <dgm:cxn modelId="{9AE69DA3-7529-427C-9AB2-D45D23EF390F}" type="presOf" srcId="{570DA18B-228B-4D0B-9646-BFBBEF927EBA}" destId="{B0609F42-38CB-421F-8DFE-94E308056120}" srcOrd="0" destOrd="0" presId="urn:microsoft.com/office/officeart/2005/8/layout/radial6"/>
    <dgm:cxn modelId="{F0206243-14AA-45A7-9367-E1B8CDB14D4D}" type="presOf" srcId="{1C8A9BFA-4E0C-4EE8-B804-76D992E307DC}" destId="{2052BFBD-D4E9-400E-8C55-4964D7392CA0}" srcOrd="0" destOrd="0" presId="urn:microsoft.com/office/officeart/2005/8/layout/radial6"/>
    <dgm:cxn modelId="{76B3CF3A-A6B5-4C3C-A4F6-D2FDE795746B}" srcId="{570DA18B-228B-4D0B-9646-BFBBEF927EBA}" destId="{A55C328F-E346-4916-ACF7-07F3DD2D6E61}" srcOrd="1" destOrd="0" parTransId="{98087690-C9B9-4B8C-90B2-8C9D6189E0F0}" sibTransId="{6A5B307D-EC7D-4AF5-86D6-B2D04FE4D454}"/>
    <dgm:cxn modelId="{97F0DD42-ED00-459E-BDD6-AB89914B96FF}" srcId="{9ABCA098-0CB5-47E9-AE0D-3F0B5757D7CE}" destId="{403757EA-2F13-4C5A-97FD-A69A4F3F768E}" srcOrd="5" destOrd="0" parTransId="{3867BC5B-BFA9-4D61-BE28-20F4C4AAB0A2}" sibTransId="{B031FEA8-5446-4053-8E58-D846323FBCB2}"/>
    <dgm:cxn modelId="{490CEFB0-70B8-4A0F-A65E-21E36C1540D7}" srcId="{9ABCA098-0CB5-47E9-AE0D-3F0B5757D7CE}" destId="{0901779C-E746-40DB-BDCD-BBAC25E37515}" srcOrd="2" destOrd="0" parTransId="{42E1A63B-115E-423A-AC26-9E101CB35F83}" sibTransId="{1CD52725-E29B-48B0-9FFF-72F8204A0843}"/>
    <dgm:cxn modelId="{73C7AF6D-77A5-4443-B3AB-7B5C426F137F}" type="presOf" srcId="{9ABCA098-0CB5-47E9-AE0D-3F0B5757D7CE}" destId="{7A6A7C16-3CBA-4352-8CB5-411066CB3716}" srcOrd="0" destOrd="0" presId="urn:microsoft.com/office/officeart/2005/8/layout/radial6"/>
    <dgm:cxn modelId="{872A6366-85D0-4820-974D-9B45C916A83A}" type="presOf" srcId="{8F6C2411-646B-46DC-9D8A-97DEF955F707}" destId="{08330867-303A-4F77-B753-ED75C0B6602F}" srcOrd="0" destOrd="0" presId="urn:microsoft.com/office/officeart/2005/8/layout/radial6"/>
    <dgm:cxn modelId="{98691967-FFCD-4CE7-A85E-FFAF159278C5}" type="presOf" srcId="{76BB6CCB-9C7C-4F24-B4D3-A71352543AAF}" destId="{1481D1D8-521A-4416-BE2A-2C4B6398668E}" srcOrd="0" destOrd="0" presId="urn:microsoft.com/office/officeart/2005/8/layout/radial6"/>
    <dgm:cxn modelId="{C2EA1E14-43C4-4627-8D9F-F32F6AEC37B2}" type="presOf" srcId="{315311DF-390E-46FD-8C5D-D745369FFAD7}" destId="{3FBA992D-F54E-4377-91ED-80355B810C9B}" srcOrd="0" destOrd="0" presId="urn:microsoft.com/office/officeart/2005/8/layout/radial6"/>
    <dgm:cxn modelId="{DEC35E0E-C271-4BB0-A5AB-F685998AC6E0}" srcId="{570DA18B-228B-4D0B-9646-BFBBEF927EBA}" destId="{76BB6CCB-9C7C-4F24-B4D3-A71352543AAF}" srcOrd="0" destOrd="0" parTransId="{30839078-C20C-433D-B6AB-6D7EEC3ECD83}" sibTransId="{1C8A9BFA-4E0C-4EE8-B804-76D992E307DC}"/>
    <dgm:cxn modelId="{5FE46807-62F6-4E9D-97CF-FA64DD2BCE92}" srcId="{9ABCA098-0CB5-47E9-AE0D-3F0B5757D7CE}" destId="{383A5DC6-ADAB-43EE-AE5D-7C172101CB9A}" srcOrd="1" destOrd="0" parTransId="{A9795C16-B330-45FE-B701-6D3753FC34D6}" sibTransId="{2F119E47-1360-41BB-BF2D-C24B0282EC01}"/>
    <dgm:cxn modelId="{B60BDC29-99C8-4042-B9F4-26D6289DF607}" srcId="{570DA18B-228B-4D0B-9646-BFBBEF927EBA}" destId="{CBBD0478-B2B3-4AC7-9A79-5B605E0509A3}" srcOrd="3" destOrd="0" parTransId="{CED69C21-D3C7-4D98-89D1-1940F2A7DDDC}" sibTransId="{315311DF-390E-46FD-8C5D-D745369FFAD7}"/>
    <dgm:cxn modelId="{AF13D4C5-666A-4FBC-B2FE-83B9CF5853E3}" srcId="{9ABCA098-0CB5-47E9-AE0D-3F0B5757D7CE}" destId="{A9186F01-EFE1-4253-9FD3-7FA81159ECC4}" srcOrd="4" destOrd="0" parTransId="{003A320C-009F-4C6E-A126-E9F1FC07BA65}" sibTransId="{87912D4A-7842-43D0-9FCE-9649E08515E1}"/>
    <dgm:cxn modelId="{9A837857-7D4F-44D3-A50A-EDF0B308513F}" type="presOf" srcId="{CBBD0478-B2B3-4AC7-9A79-5B605E0509A3}" destId="{AE97B337-AAC9-48DD-AC57-78727360C90B}" srcOrd="0" destOrd="0" presId="urn:microsoft.com/office/officeart/2005/8/layout/radial6"/>
    <dgm:cxn modelId="{57BECCC4-6C2C-4287-9E85-88F6E1516459}" type="presParOf" srcId="{7A6A7C16-3CBA-4352-8CB5-411066CB3716}" destId="{B0609F42-38CB-421F-8DFE-94E308056120}" srcOrd="0" destOrd="0" presId="urn:microsoft.com/office/officeart/2005/8/layout/radial6"/>
    <dgm:cxn modelId="{BA00A01A-A7D9-4E10-8D86-5E69C6294B25}" type="presParOf" srcId="{7A6A7C16-3CBA-4352-8CB5-411066CB3716}" destId="{1481D1D8-521A-4416-BE2A-2C4B6398668E}" srcOrd="1" destOrd="0" presId="urn:microsoft.com/office/officeart/2005/8/layout/radial6"/>
    <dgm:cxn modelId="{709F9E08-252C-4365-9380-35CE16A012C1}" type="presParOf" srcId="{7A6A7C16-3CBA-4352-8CB5-411066CB3716}" destId="{1A27712A-88CE-45BC-BA91-FADEDAE16F9C}" srcOrd="2" destOrd="0" presId="urn:microsoft.com/office/officeart/2005/8/layout/radial6"/>
    <dgm:cxn modelId="{146AD2A6-07E2-445A-928C-B65CCA506020}" type="presParOf" srcId="{7A6A7C16-3CBA-4352-8CB5-411066CB3716}" destId="{2052BFBD-D4E9-400E-8C55-4964D7392CA0}" srcOrd="3" destOrd="0" presId="urn:microsoft.com/office/officeart/2005/8/layout/radial6"/>
    <dgm:cxn modelId="{E625F66F-AB03-48C0-8C67-40464921EC3E}" type="presParOf" srcId="{7A6A7C16-3CBA-4352-8CB5-411066CB3716}" destId="{14CA8BD1-9BB6-4548-8624-D12F372E67D2}" srcOrd="4" destOrd="0" presId="urn:microsoft.com/office/officeart/2005/8/layout/radial6"/>
    <dgm:cxn modelId="{97F30557-4084-4DED-86DF-C06AAF8CE6BB}" type="presParOf" srcId="{7A6A7C16-3CBA-4352-8CB5-411066CB3716}" destId="{4EF2D5A5-AC54-4327-BD34-9B1596C16D60}" srcOrd="5" destOrd="0" presId="urn:microsoft.com/office/officeart/2005/8/layout/radial6"/>
    <dgm:cxn modelId="{28EDB1DD-AADB-403D-97B5-8F57D2FF702E}" type="presParOf" srcId="{7A6A7C16-3CBA-4352-8CB5-411066CB3716}" destId="{57D7BAEC-DC70-4C16-89C7-0CFA60D79450}" srcOrd="6" destOrd="0" presId="urn:microsoft.com/office/officeart/2005/8/layout/radial6"/>
    <dgm:cxn modelId="{9B162749-D337-4313-AD21-3A319AA47756}" type="presParOf" srcId="{7A6A7C16-3CBA-4352-8CB5-411066CB3716}" destId="{C0A6EB7E-8C7A-4728-92A0-1901CCC8C25D}" srcOrd="7" destOrd="0" presId="urn:microsoft.com/office/officeart/2005/8/layout/radial6"/>
    <dgm:cxn modelId="{FE004880-8A64-420C-AAA1-C07A6F4CB6AD}" type="presParOf" srcId="{7A6A7C16-3CBA-4352-8CB5-411066CB3716}" destId="{F0A83431-C012-4B73-8D6E-2A758405E650}" srcOrd="8" destOrd="0" presId="urn:microsoft.com/office/officeart/2005/8/layout/radial6"/>
    <dgm:cxn modelId="{7533242F-6FCF-4B0C-82A4-F46AA9F1C675}" type="presParOf" srcId="{7A6A7C16-3CBA-4352-8CB5-411066CB3716}" destId="{08330867-303A-4F77-B753-ED75C0B6602F}" srcOrd="9" destOrd="0" presId="urn:microsoft.com/office/officeart/2005/8/layout/radial6"/>
    <dgm:cxn modelId="{7F3FB6E4-1719-4C16-8AC4-317D5C3CD948}" type="presParOf" srcId="{7A6A7C16-3CBA-4352-8CB5-411066CB3716}" destId="{AE97B337-AAC9-48DD-AC57-78727360C90B}" srcOrd="10" destOrd="0" presId="urn:microsoft.com/office/officeart/2005/8/layout/radial6"/>
    <dgm:cxn modelId="{B674CFB9-B915-43ED-8FF9-A6EAEB91916C}" type="presParOf" srcId="{7A6A7C16-3CBA-4352-8CB5-411066CB3716}" destId="{D1BFC062-E92E-4154-AF1A-2081A0102329}" srcOrd="11" destOrd="0" presId="urn:microsoft.com/office/officeart/2005/8/layout/radial6"/>
    <dgm:cxn modelId="{F9222E5D-98BB-4BD8-B598-17CCCD615919}" type="presParOf" srcId="{7A6A7C16-3CBA-4352-8CB5-411066CB3716}" destId="{3FBA992D-F54E-4377-91ED-80355B810C9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9B7259-CB6D-4118-A72A-BD4300277C77}"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en-AU"/>
        </a:p>
      </dgm:t>
    </dgm:pt>
    <dgm:pt modelId="{2D16313B-3D0A-4BAD-8D94-651FDAEAAFA6}">
      <dgm:prSet phldrT="[Text]"/>
      <dgm:spPr/>
      <dgm:t>
        <a:bodyPr/>
        <a:lstStyle/>
        <a:p>
          <a:r>
            <a:rPr lang="en-AU" dirty="0" smtClean="0">
              <a:solidFill>
                <a:schemeClr val="bg1"/>
              </a:solidFill>
              <a:effectLst/>
            </a:rPr>
            <a:t>Acknowledged the issues &amp; accepted the challenge ...</a:t>
          </a:r>
          <a:endParaRPr lang="en-AU" dirty="0">
            <a:solidFill>
              <a:schemeClr val="bg1"/>
            </a:solidFill>
            <a:effectLst/>
          </a:endParaRPr>
        </a:p>
      </dgm:t>
    </dgm:pt>
    <dgm:pt modelId="{62882494-084E-40B8-A46F-591DDBBC1563}" type="parTrans" cxnId="{67E64703-9B0D-4C99-939C-8FCEA3FADC62}">
      <dgm:prSet/>
      <dgm:spPr/>
      <dgm:t>
        <a:bodyPr/>
        <a:lstStyle/>
        <a:p>
          <a:endParaRPr lang="en-AU"/>
        </a:p>
      </dgm:t>
    </dgm:pt>
    <dgm:pt modelId="{3ED74621-4928-4302-9B9A-AB1662E00884}" type="sibTrans" cxnId="{67E64703-9B0D-4C99-939C-8FCEA3FADC62}">
      <dgm:prSet/>
      <dgm:spPr/>
      <dgm:t>
        <a:bodyPr/>
        <a:lstStyle/>
        <a:p>
          <a:endParaRPr lang="en-AU"/>
        </a:p>
      </dgm:t>
    </dgm:pt>
    <dgm:pt modelId="{312D1E2B-6DCC-4815-8EC7-1ABECEA8E3EA}">
      <dgm:prSet phldrT="[Text]"/>
      <dgm:spPr/>
      <dgm:t>
        <a:bodyPr/>
        <a:lstStyle/>
        <a:p>
          <a:r>
            <a:rPr lang="en-AU" dirty="0" smtClean="0">
              <a:solidFill>
                <a:schemeClr val="bg1"/>
              </a:solidFill>
              <a:effectLst/>
            </a:rPr>
            <a:t>Professional learning</a:t>
          </a:r>
        </a:p>
        <a:p>
          <a:r>
            <a:rPr lang="en-AU" dirty="0" smtClean="0">
              <a:solidFill>
                <a:schemeClr val="bg1"/>
              </a:solidFill>
              <a:effectLst/>
            </a:rPr>
            <a:t> (AL pedagogy)  implemented ...</a:t>
          </a:r>
          <a:endParaRPr lang="en-AU" dirty="0">
            <a:solidFill>
              <a:schemeClr val="bg1"/>
            </a:solidFill>
            <a:effectLst/>
          </a:endParaRPr>
        </a:p>
      </dgm:t>
    </dgm:pt>
    <dgm:pt modelId="{F050AE52-B3C2-4759-BB61-DF29C4E22CD6}" type="parTrans" cxnId="{F914412C-4986-4C45-969A-4F2BE6943474}">
      <dgm:prSet/>
      <dgm:spPr/>
      <dgm:t>
        <a:bodyPr/>
        <a:lstStyle/>
        <a:p>
          <a:endParaRPr lang="en-AU"/>
        </a:p>
      </dgm:t>
    </dgm:pt>
    <dgm:pt modelId="{55F92B4F-1E1E-4F1F-B4C3-289413ABCB18}" type="sibTrans" cxnId="{F914412C-4986-4C45-969A-4F2BE6943474}">
      <dgm:prSet/>
      <dgm:spPr/>
      <dgm:t>
        <a:bodyPr/>
        <a:lstStyle/>
        <a:p>
          <a:endParaRPr lang="en-AU"/>
        </a:p>
      </dgm:t>
    </dgm:pt>
    <dgm:pt modelId="{92897B68-A59F-4D31-8E08-3447048BD0BD}">
      <dgm:prSet phldrT="[Text]"/>
      <dgm:spPr/>
      <dgm:t>
        <a:bodyPr/>
        <a:lstStyle/>
        <a:p>
          <a:r>
            <a:rPr lang="en-AU" dirty="0" smtClean="0">
              <a:solidFill>
                <a:schemeClr val="bg1"/>
              </a:solidFill>
              <a:effectLst/>
            </a:rPr>
            <a:t>Given direction, goals and encouraged to become risk-takers </a:t>
          </a:r>
          <a:endParaRPr lang="en-AU" dirty="0">
            <a:solidFill>
              <a:schemeClr val="bg1"/>
            </a:solidFill>
            <a:effectLst/>
          </a:endParaRPr>
        </a:p>
      </dgm:t>
    </dgm:pt>
    <dgm:pt modelId="{F3284D1C-87E5-4DE6-BC43-68436C876DFB}" type="parTrans" cxnId="{525C60A3-7E0B-4970-A279-FCE08A711157}">
      <dgm:prSet/>
      <dgm:spPr/>
      <dgm:t>
        <a:bodyPr/>
        <a:lstStyle/>
        <a:p>
          <a:endParaRPr lang="en-AU"/>
        </a:p>
      </dgm:t>
    </dgm:pt>
    <dgm:pt modelId="{4281E9BA-D8D6-4451-BA8E-88BA9F818B40}" type="sibTrans" cxnId="{525C60A3-7E0B-4970-A279-FCE08A711157}">
      <dgm:prSet/>
      <dgm:spPr/>
      <dgm:t>
        <a:bodyPr/>
        <a:lstStyle/>
        <a:p>
          <a:endParaRPr lang="en-AU"/>
        </a:p>
      </dgm:t>
    </dgm:pt>
    <dgm:pt modelId="{C1A6A461-37D1-4252-8B0C-75C07A68F7D2}">
      <dgm:prSet/>
      <dgm:spPr/>
      <dgm:t>
        <a:bodyPr/>
        <a:lstStyle/>
        <a:p>
          <a:r>
            <a:rPr lang="en-AU" dirty="0" smtClean="0">
              <a:solidFill>
                <a:schemeClr val="bg1"/>
              </a:solidFill>
              <a:effectLst/>
            </a:rPr>
            <a:t>In-class support from school leaders and facilitator</a:t>
          </a:r>
          <a:endParaRPr lang="en-AU" dirty="0">
            <a:solidFill>
              <a:schemeClr val="bg1"/>
            </a:solidFill>
            <a:effectLst/>
          </a:endParaRPr>
        </a:p>
      </dgm:t>
    </dgm:pt>
    <dgm:pt modelId="{23BD64B4-9BA1-4FA0-AC32-D97816CA3C63}" type="parTrans" cxnId="{CBB94E2F-91F8-4554-99C1-1376CB26CB94}">
      <dgm:prSet/>
      <dgm:spPr/>
      <dgm:t>
        <a:bodyPr/>
        <a:lstStyle/>
        <a:p>
          <a:endParaRPr lang="en-AU"/>
        </a:p>
      </dgm:t>
    </dgm:pt>
    <dgm:pt modelId="{BBC63FA3-E9BC-4B1C-B364-24FCD951AA74}" type="sibTrans" cxnId="{CBB94E2F-91F8-4554-99C1-1376CB26CB94}">
      <dgm:prSet/>
      <dgm:spPr/>
      <dgm:t>
        <a:bodyPr/>
        <a:lstStyle/>
        <a:p>
          <a:endParaRPr lang="en-AU"/>
        </a:p>
      </dgm:t>
    </dgm:pt>
    <dgm:pt modelId="{625D2279-7FB7-4DDB-9478-CF1AC66992E6}" type="pres">
      <dgm:prSet presAssocID="{E09B7259-CB6D-4118-A72A-BD4300277C77}" presName="outerComposite" presStyleCnt="0">
        <dgm:presLayoutVars>
          <dgm:chMax val="5"/>
          <dgm:dir/>
          <dgm:resizeHandles val="exact"/>
        </dgm:presLayoutVars>
      </dgm:prSet>
      <dgm:spPr/>
      <dgm:t>
        <a:bodyPr/>
        <a:lstStyle/>
        <a:p>
          <a:endParaRPr lang="en-AU"/>
        </a:p>
      </dgm:t>
    </dgm:pt>
    <dgm:pt modelId="{3620AB15-8EC3-4625-959B-F153400D2EA2}" type="pres">
      <dgm:prSet presAssocID="{E09B7259-CB6D-4118-A72A-BD4300277C77}" presName="dummyMaxCanvas" presStyleCnt="0">
        <dgm:presLayoutVars/>
      </dgm:prSet>
      <dgm:spPr/>
      <dgm:t>
        <a:bodyPr/>
        <a:lstStyle/>
        <a:p>
          <a:endParaRPr lang="en-AU"/>
        </a:p>
      </dgm:t>
    </dgm:pt>
    <dgm:pt modelId="{15524092-AEE2-499E-B67C-740EE912785B}" type="pres">
      <dgm:prSet presAssocID="{E09B7259-CB6D-4118-A72A-BD4300277C77}" presName="FourNodes_1" presStyleLbl="node1" presStyleIdx="0" presStyleCnt="4">
        <dgm:presLayoutVars>
          <dgm:bulletEnabled val="1"/>
        </dgm:presLayoutVars>
      </dgm:prSet>
      <dgm:spPr/>
      <dgm:t>
        <a:bodyPr/>
        <a:lstStyle/>
        <a:p>
          <a:endParaRPr lang="en-AU"/>
        </a:p>
      </dgm:t>
    </dgm:pt>
    <dgm:pt modelId="{6CDF15DD-6C89-4D35-8A43-43D2A0E13B23}" type="pres">
      <dgm:prSet presAssocID="{E09B7259-CB6D-4118-A72A-BD4300277C77}" presName="FourNodes_2" presStyleLbl="node1" presStyleIdx="1" presStyleCnt="4">
        <dgm:presLayoutVars>
          <dgm:bulletEnabled val="1"/>
        </dgm:presLayoutVars>
      </dgm:prSet>
      <dgm:spPr/>
      <dgm:t>
        <a:bodyPr/>
        <a:lstStyle/>
        <a:p>
          <a:endParaRPr lang="en-AU"/>
        </a:p>
      </dgm:t>
    </dgm:pt>
    <dgm:pt modelId="{77978231-C161-4ECC-9F4E-301D1254321C}" type="pres">
      <dgm:prSet presAssocID="{E09B7259-CB6D-4118-A72A-BD4300277C77}" presName="FourNodes_3" presStyleLbl="node1" presStyleIdx="2" presStyleCnt="4">
        <dgm:presLayoutVars>
          <dgm:bulletEnabled val="1"/>
        </dgm:presLayoutVars>
      </dgm:prSet>
      <dgm:spPr/>
      <dgm:t>
        <a:bodyPr/>
        <a:lstStyle/>
        <a:p>
          <a:endParaRPr lang="en-AU"/>
        </a:p>
      </dgm:t>
    </dgm:pt>
    <dgm:pt modelId="{05567C87-C3CE-4AC0-9C0D-045260B5ABA3}" type="pres">
      <dgm:prSet presAssocID="{E09B7259-CB6D-4118-A72A-BD4300277C77}" presName="FourNodes_4" presStyleLbl="node1" presStyleIdx="3" presStyleCnt="4">
        <dgm:presLayoutVars>
          <dgm:bulletEnabled val="1"/>
        </dgm:presLayoutVars>
      </dgm:prSet>
      <dgm:spPr/>
      <dgm:t>
        <a:bodyPr/>
        <a:lstStyle/>
        <a:p>
          <a:endParaRPr lang="en-AU"/>
        </a:p>
      </dgm:t>
    </dgm:pt>
    <dgm:pt modelId="{29390A4B-4E8C-454C-B1E4-1907570A5148}" type="pres">
      <dgm:prSet presAssocID="{E09B7259-CB6D-4118-A72A-BD4300277C77}" presName="FourConn_1-2" presStyleLbl="fgAccFollowNode1" presStyleIdx="0" presStyleCnt="3">
        <dgm:presLayoutVars>
          <dgm:bulletEnabled val="1"/>
        </dgm:presLayoutVars>
      </dgm:prSet>
      <dgm:spPr/>
      <dgm:t>
        <a:bodyPr/>
        <a:lstStyle/>
        <a:p>
          <a:endParaRPr lang="en-AU"/>
        </a:p>
      </dgm:t>
    </dgm:pt>
    <dgm:pt modelId="{FE4F8B91-22DA-47B5-A8BA-906678A417A4}" type="pres">
      <dgm:prSet presAssocID="{E09B7259-CB6D-4118-A72A-BD4300277C77}" presName="FourConn_2-3" presStyleLbl="fgAccFollowNode1" presStyleIdx="1" presStyleCnt="3">
        <dgm:presLayoutVars>
          <dgm:bulletEnabled val="1"/>
        </dgm:presLayoutVars>
      </dgm:prSet>
      <dgm:spPr/>
      <dgm:t>
        <a:bodyPr/>
        <a:lstStyle/>
        <a:p>
          <a:endParaRPr lang="en-AU"/>
        </a:p>
      </dgm:t>
    </dgm:pt>
    <dgm:pt modelId="{857A8BD4-21A4-4740-B143-2459B14F3FCB}" type="pres">
      <dgm:prSet presAssocID="{E09B7259-CB6D-4118-A72A-BD4300277C77}" presName="FourConn_3-4" presStyleLbl="fgAccFollowNode1" presStyleIdx="2" presStyleCnt="3">
        <dgm:presLayoutVars>
          <dgm:bulletEnabled val="1"/>
        </dgm:presLayoutVars>
      </dgm:prSet>
      <dgm:spPr/>
      <dgm:t>
        <a:bodyPr/>
        <a:lstStyle/>
        <a:p>
          <a:endParaRPr lang="en-AU"/>
        </a:p>
      </dgm:t>
    </dgm:pt>
    <dgm:pt modelId="{EB78BD77-C1F9-464B-B732-D7246B681C18}" type="pres">
      <dgm:prSet presAssocID="{E09B7259-CB6D-4118-A72A-BD4300277C77}" presName="FourNodes_1_text" presStyleLbl="node1" presStyleIdx="3" presStyleCnt="4">
        <dgm:presLayoutVars>
          <dgm:bulletEnabled val="1"/>
        </dgm:presLayoutVars>
      </dgm:prSet>
      <dgm:spPr/>
      <dgm:t>
        <a:bodyPr/>
        <a:lstStyle/>
        <a:p>
          <a:endParaRPr lang="en-AU"/>
        </a:p>
      </dgm:t>
    </dgm:pt>
    <dgm:pt modelId="{A88663A5-A9E6-41D8-A3F6-2127DF14BA62}" type="pres">
      <dgm:prSet presAssocID="{E09B7259-CB6D-4118-A72A-BD4300277C77}" presName="FourNodes_2_text" presStyleLbl="node1" presStyleIdx="3" presStyleCnt="4">
        <dgm:presLayoutVars>
          <dgm:bulletEnabled val="1"/>
        </dgm:presLayoutVars>
      </dgm:prSet>
      <dgm:spPr/>
      <dgm:t>
        <a:bodyPr/>
        <a:lstStyle/>
        <a:p>
          <a:endParaRPr lang="en-AU"/>
        </a:p>
      </dgm:t>
    </dgm:pt>
    <dgm:pt modelId="{ECBC6BF6-981E-4A36-B7AE-C454335BCB7A}" type="pres">
      <dgm:prSet presAssocID="{E09B7259-CB6D-4118-A72A-BD4300277C77}" presName="FourNodes_3_text" presStyleLbl="node1" presStyleIdx="3" presStyleCnt="4">
        <dgm:presLayoutVars>
          <dgm:bulletEnabled val="1"/>
        </dgm:presLayoutVars>
      </dgm:prSet>
      <dgm:spPr/>
      <dgm:t>
        <a:bodyPr/>
        <a:lstStyle/>
        <a:p>
          <a:endParaRPr lang="en-AU"/>
        </a:p>
      </dgm:t>
    </dgm:pt>
    <dgm:pt modelId="{695C35C4-B591-4CCD-9BBA-6F4F38F46E07}" type="pres">
      <dgm:prSet presAssocID="{E09B7259-CB6D-4118-A72A-BD4300277C77}" presName="FourNodes_4_text" presStyleLbl="node1" presStyleIdx="3" presStyleCnt="4">
        <dgm:presLayoutVars>
          <dgm:bulletEnabled val="1"/>
        </dgm:presLayoutVars>
      </dgm:prSet>
      <dgm:spPr/>
      <dgm:t>
        <a:bodyPr/>
        <a:lstStyle/>
        <a:p>
          <a:endParaRPr lang="en-AU"/>
        </a:p>
      </dgm:t>
    </dgm:pt>
  </dgm:ptLst>
  <dgm:cxnLst>
    <dgm:cxn modelId="{67E64703-9B0D-4C99-939C-8FCEA3FADC62}" srcId="{E09B7259-CB6D-4118-A72A-BD4300277C77}" destId="{2D16313B-3D0A-4BAD-8D94-651FDAEAAFA6}" srcOrd="0" destOrd="0" parTransId="{62882494-084E-40B8-A46F-591DDBBC1563}" sibTransId="{3ED74621-4928-4302-9B9A-AB1662E00884}"/>
    <dgm:cxn modelId="{4F0C5043-DF63-4A55-BE82-E4305AE1A159}" type="presOf" srcId="{312D1E2B-6DCC-4815-8EC7-1ABECEA8E3EA}" destId="{6CDF15DD-6C89-4D35-8A43-43D2A0E13B23}" srcOrd="0" destOrd="0" presId="urn:microsoft.com/office/officeart/2005/8/layout/vProcess5"/>
    <dgm:cxn modelId="{63DB0E2D-9D1C-40AD-8DBE-F334E5FAFDB3}" type="presOf" srcId="{3ED74621-4928-4302-9B9A-AB1662E00884}" destId="{29390A4B-4E8C-454C-B1E4-1907570A5148}" srcOrd="0" destOrd="0" presId="urn:microsoft.com/office/officeart/2005/8/layout/vProcess5"/>
    <dgm:cxn modelId="{342E9F8D-DF96-4735-8452-0633D9188276}" type="presOf" srcId="{4281E9BA-D8D6-4451-BA8E-88BA9F818B40}" destId="{857A8BD4-21A4-4740-B143-2459B14F3FCB}" srcOrd="0" destOrd="0" presId="urn:microsoft.com/office/officeart/2005/8/layout/vProcess5"/>
    <dgm:cxn modelId="{F914412C-4986-4C45-969A-4F2BE6943474}" srcId="{E09B7259-CB6D-4118-A72A-BD4300277C77}" destId="{312D1E2B-6DCC-4815-8EC7-1ABECEA8E3EA}" srcOrd="1" destOrd="0" parTransId="{F050AE52-B3C2-4759-BB61-DF29C4E22CD6}" sibTransId="{55F92B4F-1E1E-4F1F-B4C3-289413ABCB18}"/>
    <dgm:cxn modelId="{AB6EB395-D7E5-4130-A11F-713C8903E614}" type="presOf" srcId="{55F92B4F-1E1E-4F1F-B4C3-289413ABCB18}" destId="{FE4F8B91-22DA-47B5-A8BA-906678A417A4}" srcOrd="0" destOrd="0" presId="urn:microsoft.com/office/officeart/2005/8/layout/vProcess5"/>
    <dgm:cxn modelId="{408D1E76-EF69-4590-BDB1-5A42489E4DBC}" type="presOf" srcId="{92897B68-A59F-4D31-8E08-3447048BD0BD}" destId="{ECBC6BF6-981E-4A36-B7AE-C454335BCB7A}" srcOrd="1" destOrd="0" presId="urn:microsoft.com/office/officeart/2005/8/layout/vProcess5"/>
    <dgm:cxn modelId="{F6EAD036-548E-4223-91C9-F855DA250C45}" type="presOf" srcId="{2D16313B-3D0A-4BAD-8D94-651FDAEAAFA6}" destId="{15524092-AEE2-499E-B67C-740EE912785B}" srcOrd="0" destOrd="0" presId="urn:microsoft.com/office/officeart/2005/8/layout/vProcess5"/>
    <dgm:cxn modelId="{F6BBFB9D-ACAD-49E0-82CD-79708D389A4F}" type="presOf" srcId="{92897B68-A59F-4D31-8E08-3447048BD0BD}" destId="{77978231-C161-4ECC-9F4E-301D1254321C}" srcOrd="0" destOrd="0" presId="urn:microsoft.com/office/officeart/2005/8/layout/vProcess5"/>
    <dgm:cxn modelId="{57E75159-9511-4606-AF0D-F8114B6203B5}" type="presOf" srcId="{C1A6A461-37D1-4252-8B0C-75C07A68F7D2}" destId="{695C35C4-B591-4CCD-9BBA-6F4F38F46E07}" srcOrd="1" destOrd="0" presId="urn:microsoft.com/office/officeart/2005/8/layout/vProcess5"/>
    <dgm:cxn modelId="{525C60A3-7E0B-4970-A279-FCE08A711157}" srcId="{E09B7259-CB6D-4118-A72A-BD4300277C77}" destId="{92897B68-A59F-4D31-8E08-3447048BD0BD}" srcOrd="2" destOrd="0" parTransId="{F3284D1C-87E5-4DE6-BC43-68436C876DFB}" sibTransId="{4281E9BA-D8D6-4451-BA8E-88BA9F818B40}"/>
    <dgm:cxn modelId="{1E08E284-0CA9-4ECF-BB11-179005CC3314}" type="presOf" srcId="{C1A6A461-37D1-4252-8B0C-75C07A68F7D2}" destId="{05567C87-C3CE-4AC0-9C0D-045260B5ABA3}" srcOrd="0" destOrd="0" presId="urn:microsoft.com/office/officeart/2005/8/layout/vProcess5"/>
    <dgm:cxn modelId="{4D1CBFE7-F4CB-4722-8D78-44368246C6F1}" type="presOf" srcId="{E09B7259-CB6D-4118-A72A-BD4300277C77}" destId="{625D2279-7FB7-4DDB-9478-CF1AC66992E6}" srcOrd="0" destOrd="0" presId="urn:microsoft.com/office/officeart/2005/8/layout/vProcess5"/>
    <dgm:cxn modelId="{A5A741AA-B199-4208-BF6E-8F828350790C}" type="presOf" srcId="{2D16313B-3D0A-4BAD-8D94-651FDAEAAFA6}" destId="{EB78BD77-C1F9-464B-B732-D7246B681C18}" srcOrd="1" destOrd="0" presId="urn:microsoft.com/office/officeart/2005/8/layout/vProcess5"/>
    <dgm:cxn modelId="{D7021240-F5CF-4CB8-AE30-7BEE772E2454}" type="presOf" srcId="{312D1E2B-6DCC-4815-8EC7-1ABECEA8E3EA}" destId="{A88663A5-A9E6-41D8-A3F6-2127DF14BA62}" srcOrd="1" destOrd="0" presId="urn:microsoft.com/office/officeart/2005/8/layout/vProcess5"/>
    <dgm:cxn modelId="{CBB94E2F-91F8-4554-99C1-1376CB26CB94}" srcId="{E09B7259-CB6D-4118-A72A-BD4300277C77}" destId="{C1A6A461-37D1-4252-8B0C-75C07A68F7D2}" srcOrd="3" destOrd="0" parTransId="{23BD64B4-9BA1-4FA0-AC32-D97816CA3C63}" sibTransId="{BBC63FA3-E9BC-4B1C-B364-24FCD951AA74}"/>
    <dgm:cxn modelId="{2DF8FFE6-4B69-4995-9E11-F458053F4606}" type="presParOf" srcId="{625D2279-7FB7-4DDB-9478-CF1AC66992E6}" destId="{3620AB15-8EC3-4625-959B-F153400D2EA2}" srcOrd="0" destOrd="0" presId="urn:microsoft.com/office/officeart/2005/8/layout/vProcess5"/>
    <dgm:cxn modelId="{FBC7552A-0084-4D8B-A475-769C2B269201}" type="presParOf" srcId="{625D2279-7FB7-4DDB-9478-CF1AC66992E6}" destId="{15524092-AEE2-499E-B67C-740EE912785B}" srcOrd="1" destOrd="0" presId="urn:microsoft.com/office/officeart/2005/8/layout/vProcess5"/>
    <dgm:cxn modelId="{1B3C7633-1559-4D34-99E6-0FC0FAAB5986}" type="presParOf" srcId="{625D2279-7FB7-4DDB-9478-CF1AC66992E6}" destId="{6CDF15DD-6C89-4D35-8A43-43D2A0E13B23}" srcOrd="2" destOrd="0" presId="urn:microsoft.com/office/officeart/2005/8/layout/vProcess5"/>
    <dgm:cxn modelId="{4ACD32EA-FA7F-4978-A683-A52793DC14A3}" type="presParOf" srcId="{625D2279-7FB7-4DDB-9478-CF1AC66992E6}" destId="{77978231-C161-4ECC-9F4E-301D1254321C}" srcOrd="3" destOrd="0" presId="urn:microsoft.com/office/officeart/2005/8/layout/vProcess5"/>
    <dgm:cxn modelId="{7505F31E-07FB-428D-BB60-BB00FF29F905}" type="presParOf" srcId="{625D2279-7FB7-4DDB-9478-CF1AC66992E6}" destId="{05567C87-C3CE-4AC0-9C0D-045260B5ABA3}" srcOrd="4" destOrd="0" presId="urn:microsoft.com/office/officeart/2005/8/layout/vProcess5"/>
    <dgm:cxn modelId="{4FBA3DD4-6385-4D5A-8567-B54C53025A28}" type="presParOf" srcId="{625D2279-7FB7-4DDB-9478-CF1AC66992E6}" destId="{29390A4B-4E8C-454C-B1E4-1907570A5148}" srcOrd="5" destOrd="0" presId="urn:microsoft.com/office/officeart/2005/8/layout/vProcess5"/>
    <dgm:cxn modelId="{A37C48D6-8473-4EC2-B6CB-D25AEE5A65E1}" type="presParOf" srcId="{625D2279-7FB7-4DDB-9478-CF1AC66992E6}" destId="{FE4F8B91-22DA-47B5-A8BA-906678A417A4}" srcOrd="6" destOrd="0" presId="urn:microsoft.com/office/officeart/2005/8/layout/vProcess5"/>
    <dgm:cxn modelId="{50744C06-5444-4B3C-BF3B-704926A3790C}" type="presParOf" srcId="{625D2279-7FB7-4DDB-9478-CF1AC66992E6}" destId="{857A8BD4-21A4-4740-B143-2459B14F3FCB}" srcOrd="7" destOrd="0" presId="urn:microsoft.com/office/officeart/2005/8/layout/vProcess5"/>
    <dgm:cxn modelId="{AF687C30-84D3-4F1F-AACB-26BA2BFEB7C4}" type="presParOf" srcId="{625D2279-7FB7-4DDB-9478-CF1AC66992E6}" destId="{EB78BD77-C1F9-464B-B732-D7246B681C18}" srcOrd="8" destOrd="0" presId="urn:microsoft.com/office/officeart/2005/8/layout/vProcess5"/>
    <dgm:cxn modelId="{76A60571-36F0-4D2E-A483-0394AAD47F66}" type="presParOf" srcId="{625D2279-7FB7-4DDB-9478-CF1AC66992E6}" destId="{A88663A5-A9E6-41D8-A3F6-2127DF14BA62}" srcOrd="9" destOrd="0" presId="urn:microsoft.com/office/officeart/2005/8/layout/vProcess5"/>
    <dgm:cxn modelId="{8B142471-74DA-43D6-ACF2-83A6D5EF90BC}" type="presParOf" srcId="{625D2279-7FB7-4DDB-9478-CF1AC66992E6}" destId="{ECBC6BF6-981E-4A36-B7AE-C454335BCB7A}" srcOrd="10" destOrd="0" presId="urn:microsoft.com/office/officeart/2005/8/layout/vProcess5"/>
    <dgm:cxn modelId="{A49BF68A-74AC-4F33-B9CC-85BEC8FC872C}" type="presParOf" srcId="{625D2279-7FB7-4DDB-9478-CF1AC66992E6}" destId="{695C35C4-B591-4CCD-9BBA-6F4F38F46E07}"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529A9-3631-4CD8-81AB-64E5475524B3}" type="doc">
      <dgm:prSet loTypeId="urn:microsoft.com/office/officeart/2005/8/layout/radial4" loCatId="relationship" qsTypeId="urn:microsoft.com/office/officeart/2005/8/quickstyle/3d2" qsCatId="3D" csTypeId="urn:microsoft.com/office/officeart/2005/8/colors/colorful5" csCatId="colorful" phldr="1"/>
      <dgm:spPr/>
      <dgm:t>
        <a:bodyPr/>
        <a:lstStyle/>
        <a:p>
          <a:endParaRPr lang="en-AU"/>
        </a:p>
      </dgm:t>
    </dgm:pt>
    <dgm:pt modelId="{DD3B3015-0FBF-4158-9665-808C577815B5}">
      <dgm:prSet phldrT="[Text]" custT="1"/>
      <dgm:spPr/>
      <dgm:t>
        <a:bodyPr/>
        <a:lstStyle/>
        <a:p>
          <a:r>
            <a:rPr lang="en-AU" sz="2800" b="1" dirty="0" smtClean="0">
              <a:solidFill>
                <a:schemeClr val="bg1"/>
              </a:solidFill>
              <a:effectLst>
                <a:outerShdw blurRad="38100" dist="38100" dir="2700000" algn="tl">
                  <a:srgbClr val="000000">
                    <a:alpha val="43137"/>
                  </a:srgbClr>
                </a:outerShdw>
              </a:effectLst>
            </a:rPr>
            <a:t>improved student outcomes</a:t>
          </a:r>
          <a:endParaRPr lang="en-AU" sz="2800" b="1" dirty="0">
            <a:solidFill>
              <a:schemeClr val="bg1"/>
            </a:solidFill>
          </a:endParaRPr>
        </a:p>
      </dgm:t>
    </dgm:pt>
    <dgm:pt modelId="{98F428A7-DE0C-4B4A-8962-228699A28F13}" type="parTrans" cxnId="{0F5AF587-75F7-476D-B2BE-2794A79E0C4D}">
      <dgm:prSet/>
      <dgm:spPr/>
      <dgm:t>
        <a:bodyPr/>
        <a:lstStyle/>
        <a:p>
          <a:endParaRPr lang="en-AU"/>
        </a:p>
      </dgm:t>
    </dgm:pt>
    <dgm:pt modelId="{D2174C0D-4AC0-4271-ABE8-54A7A11D44FD}" type="sibTrans" cxnId="{0F5AF587-75F7-476D-B2BE-2794A79E0C4D}">
      <dgm:prSet/>
      <dgm:spPr/>
      <dgm:t>
        <a:bodyPr/>
        <a:lstStyle/>
        <a:p>
          <a:endParaRPr lang="en-AU"/>
        </a:p>
      </dgm:t>
    </dgm:pt>
    <dgm:pt modelId="{E43B87B3-0222-4F5D-A9D7-843BF3E9C0AD}">
      <dgm:prSet phldrT="[Text]" custT="1"/>
      <dgm:spPr/>
      <dgm:t>
        <a:bodyPr/>
        <a:lstStyle/>
        <a:p>
          <a:pPr algn="ctr"/>
          <a:r>
            <a:rPr lang="en-AU" sz="2800" b="1" dirty="0" smtClean="0">
              <a:solidFill>
                <a:schemeClr val="bg1"/>
              </a:solidFill>
              <a:effectLst>
                <a:outerShdw blurRad="38100" dist="38100" dir="2700000" algn="tl">
                  <a:srgbClr val="000000">
                    <a:alpha val="43137"/>
                  </a:srgbClr>
                </a:outerShdw>
              </a:effectLst>
            </a:rPr>
            <a:t>community</a:t>
          </a:r>
        </a:p>
        <a:p>
          <a:pPr algn="ctr"/>
          <a:r>
            <a:rPr lang="en-AU" sz="2000" dirty="0" smtClean="0"/>
            <a:t>     Actively involved</a:t>
          </a:r>
        </a:p>
        <a:p>
          <a:pPr algn="ctr"/>
          <a:r>
            <a:rPr lang="en-AU" sz="2000" dirty="0" smtClean="0"/>
            <a:t>Shared values &amp; vision</a:t>
          </a:r>
        </a:p>
      </dgm:t>
    </dgm:pt>
    <dgm:pt modelId="{550D8DBC-F739-4365-86BF-9B837C22AC7D}" type="parTrans" cxnId="{CDCFFA58-E9CE-436F-A187-3C00012415E8}">
      <dgm:prSet/>
      <dgm:spPr/>
      <dgm:t>
        <a:bodyPr/>
        <a:lstStyle/>
        <a:p>
          <a:endParaRPr lang="en-AU"/>
        </a:p>
      </dgm:t>
    </dgm:pt>
    <dgm:pt modelId="{862222A4-B232-423A-BE06-FAB25106919C}" type="sibTrans" cxnId="{CDCFFA58-E9CE-436F-A187-3C00012415E8}">
      <dgm:prSet/>
      <dgm:spPr/>
      <dgm:t>
        <a:bodyPr/>
        <a:lstStyle/>
        <a:p>
          <a:endParaRPr lang="en-AU"/>
        </a:p>
      </dgm:t>
    </dgm:pt>
    <dgm:pt modelId="{0DBAE416-989E-4382-A61D-ADC2344F97F1}">
      <dgm:prSet phldrT="[Text]" custT="1"/>
      <dgm:spPr/>
      <dgm:t>
        <a:bodyPr/>
        <a:lstStyle/>
        <a:p>
          <a:r>
            <a:rPr lang="en-AU" sz="2800" b="1" dirty="0" smtClean="0">
              <a:solidFill>
                <a:schemeClr val="bg1"/>
              </a:solidFill>
              <a:effectLst>
                <a:outerShdw blurRad="38100" dist="38100" dir="2700000" algn="tl">
                  <a:srgbClr val="000000">
                    <a:alpha val="43137"/>
                  </a:srgbClr>
                </a:outerShdw>
              </a:effectLst>
            </a:rPr>
            <a:t>teachers</a:t>
          </a:r>
        </a:p>
        <a:p>
          <a:r>
            <a:rPr lang="en-AU" sz="2000" dirty="0" smtClean="0"/>
            <a:t>Shared vision</a:t>
          </a:r>
        </a:p>
        <a:p>
          <a:r>
            <a:rPr lang="en-AU" sz="2000" dirty="0" smtClean="0"/>
            <a:t>Common goal</a:t>
          </a:r>
          <a:endParaRPr lang="en-AU" sz="2000" dirty="0"/>
        </a:p>
      </dgm:t>
    </dgm:pt>
    <dgm:pt modelId="{3AEF0B50-0C33-43B7-93DD-FC0811439FB7}" type="parTrans" cxnId="{DAFBB143-0A0F-41C5-A439-BD9A59821934}">
      <dgm:prSet/>
      <dgm:spPr/>
      <dgm:t>
        <a:bodyPr/>
        <a:lstStyle/>
        <a:p>
          <a:endParaRPr lang="en-AU"/>
        </a:p>
      </dgm:t>
    </dgm:pt>
    <dgm:pt modelId="{C46DFD07-7BF7-49C4-A917-963A7E5FFB1E}" type="sibTrans" cxnId="{DAFBB143-0A0F-41C5-A439-BD9A59821934}">
      <dgm:prSet/>
      <dgm:spPr/>
      <dgm:t>
        <a:bodyPr/>
        <a:lstStyle/>
        <a:p>
          <a:endParaRPr lang="en-AU"/>
        </a:p>
      </dgm:t>
    </dgm:pt>
    <dgm:pt modelId="{8B6485F2-8276-43BF-8CFF-4E651DC92F2F}">
      <dgm:prSet phldrT="[Text]" custT="1"/>
      <dgm:spPr/>
      <dgm:t>
        <a:bodyPr/>
        <a:lstStyle/>
        <a:p>
          <a:r>
            <a:rPr lang="en-AU" sz="2800" b="1" dirty="0" smtClean="0">
              <a:solidFill>
                <a:schemeClr val="bg1"/>
              </a:solidFill>
              <a:effectLst>
                <a:outerShdw blurRad="38100" dist="38100" dir="2700000" algn="tl">
                  <a:srgbClr val="000000">
                    <a:alpha val="43137"/>
                  </a:srgbClr>
                </a:outerShdw>
              </a:effectLst>
            </a:rPr>
            <a:t>pedagogy</a:t>
          </a:r>
        </a:p>
        <a:p>
          <a:r>
            <a:rPr lang="en-AU" sz="2000" dirty="0" smtClean="0"/>
            <a:t>Implemented and fully supported</a:t>
          </a:r>
          <a:endParaRPr lang="en-AU" sz="2000" dirty="0"/>
        </a:p>
      </dgm:t>
    </dgm:pt>
    <dgm:pt modelId="{41C3D746-7208-478F-A5BF-E2D54201EAA2}" type="parTrans" cxnId="{F4F20B2A-7DFA-4530-8B8E-92566EBA1D9C}">
      <dgm:prSet/>
      <dgm:spPr/>
      <dgm:t>
        <a:bodyPr/>
        <a:lstStyle/>
        <a:p>
          <a:endParaRPr lang="en-AU"/>
        </a:p>
      </dgm:t>
    </dgm:pt>
    <dgm:pt modelId="{DED555DC-00B3-4ED2-9EBD-E210CF22FC6E}" type="sibTrans" cxnId="{F4F20B2A-7DFA-4530-8B8E-92566EBA1D9C}">
      <dgm:prSet/>
      <dgm:spPr/>
      <dgm:t>
        <a:bodyPr/>
        <a:lstStyle/>
        <a:p>
          <a:endParaRPr lang="en-AU"/>
        </a:p>
      </dgm:t>
    </dgm:pt>
    <dgm:pt modelId="{BDE1CA98-E06B-4849-8647-17B6B2AE10E8}" type="pres">
      <dgm:prSet presAssocID="{771529A9-3631-4CD8-81AB-64E5475524B3}" presName="cycle" presStyleCnt="0">
        <dgm:presLayoutVars>
          <dgm:chMax val="1"/>
          <dgm:dir/>
          <dgm:animLvl val="ctr"/>
          <dgm:resizeHandles val="exact"/>
        </dgm:presLayoutVars>
      </dgm:prSet>
      <dgm:spPr/>
      <dgm:t>
        <a:bodyPr/>
        <a:lstStyle/>
        <a:p>
          <a:endParaRPr lang="en-AU"/>
        </a:p>
      </dgm:t>
    </dgm:pt>
    <dgm:pt modelId="{58257A6F-7074-452A-A0DA-2D28256D15E0}" type="pres">
      <dgm:prSet presAssocID="{DD3B3015-0FBF-4158-9665-808C577815B5}" presName="centerShape" presStyleLbl="node0" presStyleIdx="0" presStyleCnt="1"/>
      <dgm:spPr/>
      <dgm:t>
        <a:bodyPr/>
        <a:lstStyle/>
        <a:p>
          <a:endParaRPr lang="en-AU"/>
        </a:p>
      </dgm:t>
    </dgm:pt>
    <dgm:pt modelId="{F508C649-F25B-41C7-B30D-E9F4381D7BC7}" type="pres">
      <dgm:prSet presAssocID="{550D8DBC-F739-4365-86BF-9B837C22AC7D}" presName="parTrans" presStyleLbl="bgSibTrans2D1" presStyleIdx="0" presStyleCnt="3"/>
      <dgm:spPr/>
      <dgm:t>
        <a:bodyPr/>
        <a:lstStyle/>
        <a:p>
          <a:endParaRPr lang="en-AU"/>
        </a:p>
      </dgm:t>
    </dgm:pt>
    <dgm:pt modelId="{B79C2CF1-4897-4CC6-8EDB-81FBBFDF9CB5}" type="pres">
      <dgm:prSet presAssocID="{E43B87B3-0222-4F5D-A9D7-843BF3E9C0AD}" presName="node" presStyleLbl="node1" presStyleIdx="0" presStyleCnt="3">
        <dgm:presLayoutVars>
          <dgm:bulletEnabled val="1"/>
        </dgm:presLayoutVars>
      </dgm:prSet>
      <dgm:spPr/>
      <dgm:t>
        <a:bodyPr/>
        <a:lstStyle/>
        <a:p>
          <a:endParaRPr lang="en-AU"/>
        </a:p>
      </dgm:t>
    </dgm:pt>
    <dgm:pt modelId="{9F07C4C6-BC63-4B66-918C-2CE0E872067A}" type="pres">
      <dgm:prSet presAssocID="{3AEF0B50-0C33-43B7-93DD-FC0811439FB7}" presName="parTrans" presStyleLbl="bgSibTrans2D1" presStyleIdx="1" presStyleCnt="3"/>
      <dgm:spPr/>
      <dgm:t>
        <a:bodyPr/>
        <a:lstStyle/>
        <a:p>
          <a:endParaRPr lang="en-AU"/>
        </a:p>
      </dgm:t>
    </dgm:pt>
    <dgm:pt modelId="{6DED6BF4-4F94-4840-8416-DDEE8BD9FD9A}" type="pres">
      <dgm:prSet presAssocID="{0DBAE416-989E-4382-A61D-ADC2344F97F1}" presName="node" presStyleLbl="node1" presStyleIdx="1" presStyleCnt="3">
        <dgm:presLayoutVars>
          <dgm:bulletEnabled val="1"/>
        </dgm:presLayoutVars>
      </dgm:prSet>
      <dgm:spPr/>
      <dgm:t>
        <a:bodyPr/>
        <a:lstStyle/>
        <a:p>
          <a:endParaRPr lang="en-AU"/>
        </a:p>
      </dgm:t>
    </dgm:pt>
    <dgm:pt modelId="{BE99A71F-F525-4010-B19F-8D30B085C067}" type="pres">
      <dgm:prSet presAssocID="{41C3D746-7208-478F-A5BF-E2D54201EAA2}" presName="parTrans" presStyleLbl="bgSibTrans2D1" presStyleIdx="2" presStyleCnt="3"/>
      <dgm:spPr/>
      <dgm:t>
        <a:bodyPr/>
        <a:lstStyle/>
        <a:p>
          <a:endParaRPr lang="en-AU"/>
        </a:p>
      </dgm:t>
    </dgm:pt>
    <dgm:pt modelId="{85C5EE73-E572-4D3F-8152-38212DE0A8DF}" type="pres">
      <dgm:prSet presAssocID="{8B6485F2-8276-43BF-8CFF-4E651DC92F2F}" presName="node" presStyleLbl="node1" presStyleIdx="2" presStyleCnt="3">
        <dgm:presLayoutVars>
          <dgm:bulletEnabled val="1"/>
        </dgm:presLayoutVars>
      </dgm:prSet>
      <dgm:spPr/>
      <dgm:t>
        <a:bodyPr/>
        <a:lstStyle/>
        <a:p>
          <a:endParaRPr lang="en-AU"/>
        </a:p>
      </dgm:t>
    </dgm:pt>
  </dgm:ptLst>
  <dgm:cxnLst>
    <dgm:cxn modelId="{2B03D7CE-1124-4298-A723-ECA62381761A}" type="presOf" srcId="{550D8DBC-F739-4365-86BF-9B837C22AC7D}" destId="{F508C649-F25B-41C7-B30D-E9F4381D7BC7}" srcOrd="0" destOrd="0" presId="urn:microsoft.com/office/officeart/2005/8/layout/radial4"/>
    <dgm:cxn modelId="{DAFBB143-0A0F-41C5-A439-BD9A59821934}" srcId="{DD3B3015-0FBF-4158-9665-808C577815B5}" destId="{0DBAE416-989E-4382-A61D-ADC2344F97F1}" srcOrd="1" destOrd="0" parTransId="{3AEF0B50-0C33-43B7-93DD-FC0811439FB7}" sibTransId="{C46DFD07-7BF7-49C4-A917-963A7E5FFB1E}"/>
    <dgm:cxn modelId="{E8B2885F-D0E7-40E6-8223-457EAB71C8F6}" type="presOf" srcId="{DD3B3015-0FBF-4158-9665-808C577815B5}" destId="{58257A6F-7074-452A-A0DA-2D28256D15E0}" srcOrd="0" destOrd="0" presId="urn:microsoft.com/office/officeart/2005/8/layout/radial4"/>
    <dgm:cxn modelId="{0F5AF587-75F7-476D-B2BE-2794A79E0C4D}" srcId="{771529A9-3631-4CD8-81AB-64E5475524B3}" destId="{DD3B3015-0FBF-4158-9665-808C577815B5}" srcOrd="0" destOrd="0" parTransId="{98F428A7-DE0C-4B4A-8962-228699A28F13}" sibTransId="{D2174C0D-4AC0-4271-ABE8-54A7A11D44FD}"/>
    <dgm:cxn modelId="{CDCFFA58-E9CE-436F-A187-3C00012415E8}" srcId="{DD3B3015-0FBF-4158-9665-808C577815B5}" destId="{E43B87B3-0222-4F5D-A9D7-843BF3E9C0AD}" srcOrd="0" destOrd="0" parTransId="{550D8DBC-F739-4365-86BF-9B837C22AC7D}" sibTransId="{862222A4-B232-423A-BE06-FAB25106919C}"/>
    <dgm:cxn modelId="{F4F20B2A-7DFA-4530-8B8E-92566EBA1D9C}" srcId="{DD3B3015-0FBF-4158-9665-808C577815B5}" destId="{8B6485F2-8276-43BF-8CFF-4E651DC92F2F}" srcOrd="2" destOrd="0" parTransId="{41C3D746-7208-478F-A5BF-E2D54201EAA2}" sibTransId="{DED555DC-00B3-4ED2-9EBD-E210CF22FC6E}"/>
    <dgm:cxn modelId="{9954DB95-DE74-480E-83AB-AA671386E615}" type="presOf" srcId="{3AEF0B50-0C33-43B7-93DD-FC0811439FB7}" destId="{9F07C4C6-BC63-4B66-918C-2CE0E872067A}" srcOrd="0" destOrd="0" presId="urn:microsoft.com/office/officeart/2005/8/layout/radial4"/>
    <dgm:cxn modelId="{1DFD8319-0239-4531-BA5E-4AC4B38BFB7E}" type="presOf" srcId="{0DBAE416-989E-4382-A61D-ADC2344F97F1}" destId="{6DED6BF4-4F94-4840-8416-DDEE8BD9FD9A}" srcOrd="0" destOrd="0" presId="urn:microsoft.com/office/officeart/2005/8/layout/radial4"/>
    <dgm:cxn modelId="{75D3F50C-186C-420A-9326-9080D76035D5}" type="presOf" srcId="{E43B87B3-0222-4F5D-A9D7-843BF3E9C0AD}" destId="{B79C2CF1-4897-4CC6-8EDB-81FBBFDF9CB5}" srcOrd="0" destOrd="0" presId="urn:microsoft.com/office/officeart/2005/8/layout/radial4"/>
    <dgm:cxn modelId="{34B1EBFF-9B5B-475A-B99B-3D64151821AA}" type="presOf" srcId="{771529A9-3631-4CD8-81AB-64E5475524B3}" destId="{BDE1CA98-E06B-4849-8647-17B6B2AE10E8}" srcOrd="0" destOrd="0" presId="urn:microsoft.com/office/officeart/2005/8/layout/radial4"/>
    <dgm:cxn modelId="{5B7F0130-4A15-4041-8446-50D412069592}" type="presOf" srcId="{41C3D746-7208-478F-A5BF-E2D54201EAA2}" destId="{BE99A71F-F525-4010-B19F-8D30B085C067}" srcOrd="0" destOrd="0" presId="urn:microsoft.com/office/officeart/2005/8/layout/radial4"/>
    <dgm:cxn modelId="{E21172F7-7E15-44B4-A4B2-F4AE2D740945}" type="presOf" srcId="{8B6485F2-8276-43BF-8CFF-4E651DC92F2F}" destId="{85C5EE73-E572-4D3F-8152-38212DE0A8DF}" srcOrd="0" destOrd="0" presId="urn:microsoft.com/office/officeart/2005/8/layout/radial4"/>
    <dgm:cxn modelId="{CAF3A4E0-41E8-4BDE-85FA-B4F60D59688C}" type="presParOf" srcId="{BDE1CA98-E06B-4849-8647-17B6B2AE10E8}" destId="{58257A6F-7074-452A-A0DA-2D28256D15E0}" srcOrd="0" destOrd="0" presId="urn:microsoft.com/office/officeart/2005/8/layout/radial4"/>
    <dgm:cxn modelId="{9FA05E29-62E0-4E48-BBC9-DCC58E53D4EC}" type="presParOf" srcId="{BDE1CA98-E06B-4849-8647-17B6B2AE10E8}" destId="{F508C649-F25B-41C7-B30D-E9F4381D7BC7}" srcOrd="1" destOrd="0" presId="urn:microsoft.com/office/officeart/2005/8/layout/radial4"/>
    <dgm:cxn modelId="{9BCA18A4-9D8C-439C-ABA3-C9DE0AD0906E}" type="presParOf" srcId="{BDE1CA98-E06B-4849-8647-17B6B2AE10E8}" destId="{B79C2CF1-4897-4CC6-8EDB-81FBBFDF9CB5}" srcOrd="2" destOrd="0" presId="urn:microsoft.com/office/officeart/2005/8/layout/radial4"/>
    <dgm:cxn modelId="{006E1BFB-68F2-49F4-919E-235D7A2CA051}" type="presParOf" srcId="{BDE1CA98-E06B-4849-8647-17B6B2AE10E8}" destId="{9F07C4C6-BC63-4B66-918C-2CE0E872067A}" srcOrd="3" destOrd="0" presId="urn:microsoft.com/office/officeart/2005/8/layout/radial4"/>
    <dgm:cxn modelId="{B189B6DD-3F75-403C-80C4-C84FCC279A2B}" type="presParOf" srcId="{BDE1CA98-E06B-4849-8647-17B6B2AE10E8}" destId="{6DED6BF4-4F94-4840-8416-DDEE8BD9FD9A}" srcOrd="4" destOrd="0" presId="urn:microsoft.com/office/officeart/2005/8/layout/radial4"/>
    <dgm:cxn modelId="{33318FE6-65A0-4773-901C-B2D9321AA109}" type="presParOf" srcId="{BDE1CA98-E06B-4849-8647-17B6B2AE10E8}" destId="{BE99A71F-F525-4010-B19F-8D30B085C067}" srcOrd="5" destOrd="0" presId="urn:microsoft.com/office/officeart/2005/8/layout/radial4"/>
    <dgm:cxn modelId="{D8E0CEFA-E5AE-4D83-9B6A-9483F26FB0CA}" type="presParOf" srcId="{BDE1CA98-E06B-4849-8647-17B6B2AE10E8}" destId="{85C5EE73-E572-4D3F-8152-38212DE0A8D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F03ABB-AB79-496E-905E-CD87C110FCC4}" type="doc">
      <dgm:prSet loTypeId="urn:microsoft.com/office/officeart/2005/8/layout/radial2" loCatId="relationship" qsTypeId="urn:microsoft.com/office/officeart/2005/8/quickstyle/3d2" qsCatId="3D" csTypeId="urn:microsoft.com/office/officeart/2005/8/colors/colorful5" csCatId="colorful" phldr="1"/>
      <dgm:spPr/>
      <dgm:t>
        <a:bodyPr/>
        <a:lstStyle/>
        <a:p>
          <a:endParaRPr lang="en-AU"/>
        </a:p>
      </dgm:t>
    </dgm:pt>
    <dgm:pt modelId="{ACA2660F-C2F8-40D1-B53C-E092F6CE8E90}">
      <dgm:prSet phldrT="[Text]" custT="1"/>
      <dgm:spPr/>
      <dgm:t>
        <a:bodyPr/>
        <a:lstStyle/>
        <a:p>
          <a:r>
            <a:rPr lang="en-AU" sz="2000" b="1" dirty="0" smtClean="0">
              <a:solidFill>
                <a:schemeClr val="bg1"/>
              </a:solidFill>
            </a:rPr>
            <a:t>teachers</a:t>
          </a:r>
          <a:endParaRPr lang="en-AU" sz="2000" b="1" dirty="0">
            <a:solidFill>
              <a:schemeClr val="bg1"/>
            </a:solidFill>
          </a:endParaRPr>
        </a:p>
      </dgm:t>
    </dgm:pt>
    <dgm:pt modelId="{74A13143-67A3-46A8-83AF-059F0196054D}" type="parTrans" cxnId="{65FBCBEE-4129-4A01-B3AD-1B6924C5D255}">
      <dgm:prSet/>
      <dgm:spPr/>
      <dgm:t>
        <a:bodyPr/>
        <a:lstStyle/>
        <a:p>
          <a:endParaRPr lang="en-AU"/>
        </a:p>
      </dgm:t>
    </dgm:pt>
    <dgm:pt modelId="{B987B9C2-5148-4FBE-92B7-159219078844}" type="sibTrans" cxnId="{65FBCBEE-4129-4A01-B3AD-1B6924C5D255}">
      <dgm:prSet/>
      <dgm:spPr/>
      <dgm:t>
        <a:bodyPr/>
        <a:lstStyle/>
        <a:p>
          <a:endParaRPr lang="en-AU"/>
        </a:p>
      </dgm:t>
    </dgm:pt>
    <dgm:pt modelId="{DE529BF0-E7F7-4665-AED2-5475587C5777}">
      <dgm:prSet phldrT="[Text]" custT="1"/>
      <dgm:spPr/>
      <dgm:t>
        <a:bodyPr/>
        <a:lstStyle/>
        <a:p>
          <a:r>
            <a:rPr lang="en-AU" sz="2000" dirty="0" smtClean="0"/>
            <a:t>highly motivated</a:t>
          </a:r>
          <a:endParaRPr lang="en-AU" sz="2000" dirty="0"/>
        </a:p>
      </dgm:t>
    </dgm:pt>
    <dgm:pt modelId="{D381F255-DEDC-47E7-91E1-1636A079FDF4}" type="parTrans" cxnId="{A8F1A140-E1A6-4182-B736-ED17563D08E6}">
      <dgm:prSet/>
      <dgm:spPr/>
      <dgm:t>
        <a:bodyPr/>
        <a:lstStyle/>
        <a:p>
          <a:endParaRPr lang="en-AU"/>
        </a:p>
      </dgm:t>
    </dgm:pt>
    <dgm:pt modelId="{D72E241B-A27E-4B54-90BC-EEFDE93BE353}" type="sibTrans" cxnId="{A8F1A140-E1A6-4182-B736-ED17563D08E6}">
      <dgm:prSet/>
      <dgm:spPr/>
      <dgm:t>
        <a:bodyPr/>
        <a:lstStyle/>
        <a:p>
          <a:endParaRPr lang="en-AU"/>
        </a:p>
      </dgm:t>
    </dgm:pt>
    <dgm:pt modelId="{1C0144A6-58AE-4D53-B488-F02B7D0DB90B}">
      <dgm:prSet phldrT="[Text]" custT="1"/>
      <dgm:spPr/>
      <dgm:t>
        <a:bodyPr/>
        <a:lstStyle/>
        <a:p>
          <a:r>
            <a:rPr lang="en-AU" sz="2000" dirty="0" smtClean="0"/>
            <a:t>fully supported</a:t>
          </a:r>
          <a:endParaRPr lang="en-AU" sz="2000" dirty="0"/>
        </a:p>
      </dgm:t>
    </dgm:pt>
    <dgm:pt modelId="{BE15AE98-5869-4008-89E5-1C99FAC479D9}" type="parTrans" cxnId="{14B855B6-025C-4F53-BBA6-EA8C69E504DC}">
      <dgm:prSet/>
      <dgm:spPr/>
      <dgm:t>
        <a:bodyPr/>
        <a:lstStyle/>
        <a:p>
          <a:endParaRPr lang="en-AU"/>
        </a:p>
      </dgm:t>
    </dgm:pt>
    <dgm:pt modelId="{BACF3665-8CA4-4D8C-A8E2-C800A077D274}" type="sibTrans" cxnId="{14B855B6-025C-4F53-BBA6-EA8C69E504DC}">
      <dgm:prSet/>
      <dgm:spPr/>
      <dgm:t>
        <a:bodyPr/>
        <a:lstStyle/>
        <a:p>
          <a:endParaRPr lang="en-AU"/>
        </a:p>
      </dgm:t>
    </dgm:pt>
    <dgm:pt modelId="{9BB8AD31-F5F3-4484-AB17-D403BA75999B}">
      <dgm:prSet phldrT="[Text]" custT="1"/>
      <dgm:spPr/>
      <dgm:t>
        <a:bodyPr/>
        <a:lstStyle/>
        <a:p>
          <a:r>
            <a:rPr lang="en-AU" sz="2000" b="1" dirty="0" smtClean="0">
              <a:solidFill>
                <a:schemeClr val="bg1"/>
              </a:solidFill>
            </a:rPr>
            <a:t>students</a:t>
          </a:r>
          <a:endParaRPr lang="en-AU" sz="2000" b="1" dirty="0">
            <a:solidFill>
              <a:schemeClr val="bg1"/>
            </a:solidFill>
          </a:endParaRPr>
        </a:p>
      </dgm:t>
    </dgm:pt>
    <dgm:pt modelId="{397ACBE9-5A7D-44D9-8946-2A67CA3A73BB}" type="parTrans" cxnId="{0D70FE2F-A6DB-4595-B476-4931D5D11380}">
      <dgm:prSet/>
      <dgm:spPr/>
      <dgm:t>
        <a:bodyPr/>
        <a:lstStyle/>
        <a:p>
          <a:endParaRPr lang="en-AU"/>
        </a:p>
      </dgm:t>
    </dgm:pt>
    <dgm:pt modelId="{4027C59F-BDEC-4F12-B73B-ED62A5464BF1}" type="sibTrans" cxnId="{0D70FE2F-A6DB-4595-B476-4931D5D11380}">
      <dgm:prSet/>
      <dgm:spPr/>
      <dgm:t>
        <a:bodyPr/>
        <a:lstStyle/>
        <a:p>
          <a:endParaRPr lang="en-AU"/>
        </a:p>
      </dgm:t>
    </dgm:pt>
    <dgm:pt modelId="{B7505051-F612-4B5F-9CF1-E74C690C8B51}">
      <dgm:prSet phldrT="[Text]" custT="1"/>
      <dgm:spPr/>
      <dgm:t>
        <a:bodyPr/>
        <a:lstStyle/>
        <a:p>
          <a:r>
            <a:rPr lang="en-AU" sz="2000" dirty="0" smtClean="0"/>
            <a:t>engaged</a:t>
          </a:r>
          <a:endParaRPr lang="en-AU" sz="2000" dirty="0"/>
        </a:p>
      </dgm:t>
    </dgm:pt>
    <dgm:pt modelId="{0E2D48D9-7BA3-4D46-91F5-CF427B482632}" type="parTrans" cxnId="{F94D76A9-87FF-4ADB-8BEF-51FD33340EBC}">
      <dgm:prSet/>
      <dgm:spPr/>
      <dgm:t>
        <a:bodyPr/>
        <a:lstStyle/>
        <a:p>
          <a:endParaRPr lang="en-AU"/>
        </a:p>
      </dgm:t>
    </dgm:pt>
    <dgm:pt modelId="{0793595B-2E65-4A0E-843F-D1D418E05FF9}" type="sibTrans" cxnId="{F94D76A9-87FF-4ADB-8BEF-51FD33340EBC}">
      <dgm:prSet/>
      <dgm:spPr/>
      <dgm:t>
        <a:bodyPr/>
        <a:lstStyle/>
        <a:p>
          <a:endParaRPr lang="en-AU"/>
        </a:p>
      </dgm:t>
    </dgm:pt>
    <dgm:pt modelId="{783F19AC-F052-45A4-BC37-9268E58F5671}">
      <dgm:prSet phldrT="[Text]" custT="1"/>
      <dgm:spPr/>
      <dgm:t>
        <a:bodyPr/>
        <a:lstStyle/>
        <a:p>
          <a:r>
            <a:rPr lang="en-AU" sz="2000" dirty="0" smtClean="0"/>
            <a:t>challenged</a:t>
          </a:r>
          <a:endParaRPr lang="en-AU" sz="2000" dirty="0"/>
        </a:p>
      </dgm:t>
    </dgm:pt>
    <dgm:pt modelId="{FB1B5F1D-AB1F-4637-A5D7-03A66A669BFB}" type="parTrans" cxnId="{34206A42-9123-4947-B195-5A4293BA3609}">
      <dgm:prSet/>
      <dgm:spPr/>
      <dgm:t>
        <a:bodyPr/>
        <a:lstStyle/>
        <a:p>
          <a:endParaRPr lang="en-AU"/>
        </a:p>
      </dgm:t>
    </dgm:pt>
    <dgm:pt modelId="{C569038D-DE31-4977-9674-ADE22F97ED17}" type="sibTrans" cxnId="{34206A42-9123-4947-B195-5A4293BA3609}">
      <dgm:prSet/>
      <dgm:spPr/>
      <dgm:t>
        <a:bodyPr/>
        <a:lstStyle/>
        <a:p>
          <a:endParaRPr lang="en-AU"/>
        </a:p>
      </dgm:t>
    </dgm:pt>
    <dgm:pt modelId="{4FEA49DB-4C45-4104-8731-354B7EDB7877}">
      <dgm:prSet phldrT="[Text]" custT="1"/>
      <dgm:spPr/>
      <dgm:t>
        <a:bodyPr/>
        <a:lstStyle/>
        <a:p>
          <a:pPr algn="ctr"/>
          <a:r>
            <a:rPr lang="en-AU" sz="1800" b="1" dirty="0" smtClean="0">
              <a:solidFill>
                <a:schemeClr val="bg1"/>
              </a:solidFill>
            </a:rPr>
            <a:t>community</a:t>
          </a:r>
          <a:endParaRPr lang="en-AU" sz="1800" b="1" dirty="0">
            <a:solidFill>
              <a:schemeClr val="bg1"/>
            </a:solidFill>
          </a:endParaRPr>
        </a:p>
      </dgm:t>
    </dgm:pt>
    <dgm:pt modelId="{EC5EE329-EFC9-4150-8C8F-1F68FF1616B4}" type="parTrans" cxnId="{7DF73AAB-3835-4438-8CAC-6691FF4A11E3}">
      <dgm:prSet/>
      <dgm:spPr/>
      <dgm:t>
        <a:bodyPr/>
        <a:lstStyle/>
        <a:p>
          <a:endParaRPr lang="en-AU"/>
        </a:p>
      </dgm:t>
    </dgm:pt>
    <dgm:pt modelId="{A34CBDD1-93E0-4627-B67B-6A8B67CF0E9E}" type="sibTrans" cxnId="{7DF73AAB-3835-4438-8CAC-6691FF4A11E3}">
      <dgm:prSet/>
      <dgm:spPr/>
      <dgm:t>
        <a:bodyPr/>
        <a:lstStyle/>
        <a:p>
          <a:endParaRPr lang="en-AU"/>
        </a:p>
      </dgm:t>
    </dgm:pt>
    <dgm:pt modelId="{620CCDB1-F174-45C7-8984-2DF81EEA7A4A}">
      <dgm:prSet phldrT="[Text]" custT="1"/>
      <dgm:spPr/>
      <dgm:t>
        <a:bodyPr/>
        <a:lstStyle/>
        <a:p>
          <a:r>
            <a:rPr lang="en-AU" sz="2000" dirty="0" smtClean="0"/>
            <a:t>informed</a:t>
          </a:r>
          <a:endParaRPr lang="en-AU" sz="2000" dirty="0"/>
        </a:p>
      </dgm:t>
    </dgm:pt>
    <dgm:pt modelId="{82259704-6AC8-4A19-A052-E82250D30CDB}" type="parTrans" cxnId="{014AB1D9-E53A-47F7-9C3D-267E1D33F86D}">
      <dgm:prSet/>
      <dgm:spPr/>
      <dgm:t>
        <a:bodyPr/>
        <a:lstStyle/>
        <a:p>
          <a:endParaRPr lang="en-AU"/>
        </a:p>
      </dgm:t>
    </dgm:pt>
    <dgm:pt modelId="{4A021134-AD87-48C6-AE95-A2AEAD5A6B1A}" type="sibTrans" cxnId="{014AB1D9-E53A-47F7-9C3D-267E1D33F86D}">
      <dgm:prSet/>
      <dgm:spPr/>
      <dgm:t>
        <a:bodyPr/>
        <a:lstStyle/>
        <a:p>
          <a:endParaRPr lang="en-AU"/>
        </a:p>
      </dgm:t>
    </dgm:pt>
    <dgm:pt modelId="{CD777853-768A-4BED-9008-861AEF13A228}">
      <dgm:prSet phldrT="[Text]" custT="1"/>
      <dgm:spPr/>
      <dgm:t>
        <a:bodyPr/>
        <a:lstStyle/>
        <a:p>
          <a:r>
            <a:rPr lang="en-AU" sz="2000" dirty="0" smtClean="0"/>
            <a:t>included</a:t>
          </a:r>
          <a:endParaRPr lang="en-AU" sz="2000" dirty="0"/>
        </a:p>
      </dgm:t>
    </dgm:pt>
    <dgm:pt modelId="{0EF610F7-C64C-4454-99A1-F60D4B3E49D9}" type="parTrans" cxnId="{F9F7510A-3082-4678-857A-D6EEA81EB899}">
      <dgm:prSet/>
      <dgm:spPr/>
      <dgm:t>
        <a:bodyPr/>
        <a:lstStyle/>
        <a:p>
          <a:endParaRPr lang="en-AU"/>
        </a:p>
      </dgm:t>
    </dgm:pt>
    <dgm:pt modelId="{F001D352-C585-4AB7-B90B-1E078DFEA5DA}" type="sibTrans" cxnId="{F9F7510A-3082-4678-857A-D6EEA81EB899}">
      <dgm:prSet/>
      <dgm:spPr/>
      <dgm:t>
        <a:bodyPr/>
        <a:lstStyle/>
        <a:p>
          <a:endParaRPr lang="en-AU"/>
        </a:p>
      </dgm:t>
    </dgm:pt>
    <dgm:pt modelId="{C4E236E7-69A5-4F8D-8444-632A0B7DF879}">
      <dgm:prSet phldrT="[Text]" custT="1"/>
      <dgm:spPr/>
      <dgm:t>
        <a:bodyPr/>
        <a:lstStyle/>
        <a:p>
          <a:r>
            <a:rPr lang="en-AU" sz="2000" dirty="0" smtClean="0"/>
            <a:t>expectations clearly articulated</a:t>
          </a:r>
          <a:endParaRPr lang="en-AU" sz="2000" dirty="0"/>
        </a:p>
      </dgm:t>
    </dgm:pt>
    <dgm:pt modelId="{4FA452FE-8CC6-4B16-AB47-6C164D334814}" type="parTrans" cxnId="{137ED947-0107-4B7F-A1A6-95418BC8F959}">
      <dgm:prSet/>
      <dgm:spPr/>
      <dgm:t>
        <a:bodyPr/>
        <a:lstStyle/>
        <a:p>
          <a:endParaRPr lang="en-AU"/>
        </a:p>
      </dgm:t>
    </dgm:pt>
    <dgm:pt modelId="{2049494A-F97A-42AD-903D-1D10E0DD8EB0}" type="sibTrans" cxnId="{137ED947-0107-4B7F-A1A6-95418BC8F959}">
      <dgm:prSet/>
      <dgm:spPr/>
      <dgm:t>
        <a:bodyPr/>
        <a:lstStyle/>
        <a:p>
          <a:endParaRPr lang="en-AU"/>
        </a:p>
      </dgm:t>
    </dgm:pt>
    <dgm:pt modelId="{2899F8A6-CC55-4302-8D4E-942AAC7F27CE}" type="pres">
      <dgm:prSet presAssocID="{5FF03ABB-AB79-496E-905E-CD87C110FCC4}" presName="composite" presStyleCnt="0">
        <dgm:presLayoutVars>
          <dgm:chMax val="5"/>
          <dgm:dir/>
          <dgm:animLvl val="ctr"/>
          <dgm:resizeHandles val="exact"/>
        </dgm:presLayoutVars>
      </dgm:prSet>
      <dgm:spPr/>
      <dgm:t>
        <a:bodyPr/>
        <a:lstStyle/>
        <a:p>
          <a:endParaRPr lang="en-AU"/>
        </a:p>
      </dgm:t>
    </dgm:pt>
    <dgm:pt modelId="{12D7860D-2EA5-4383-8BE2-6233E080FEEF}" type="pres">
      <dgm:prSet presAssocID="{5FF03ABB-AB79-496E-905E-CD87C110FCC4}" presName="cycle" presStyleCnt="0"/>
      <dgm:spPr/>
    </dgm:pt>
    <dgm:pt modelId="{C96ADAC9-5483-4224-9F2C-DFEE74A12E73}" type="pres">
      <dgm:prSet presAssocID="{5FF03ABB-AB79-496E-905E-CD87C110FCC4}" presName="centerShape" presStyleCnt="0"/>
      <dgm:spPr/>
    </dgm:pt>
    <dgm:pt modelId="{12A55D15-7398-42DD-A620-033C774525B9}" type="pres">
      <dgm:prSet presAssocID="{5FF03ABB-AB79-496E-905E-CD87C110FCC4}" presName="connSite" presStyleLbl="node1" presStyleIdx="0" presStyleCnt="4"/>
      <dgm:spPr/>
    </dgm:pt>
    <dgm:pt modelId="{ECE0AD52-6551-42D3-96B3-DCD5A041D59D}" type="pres">
      <dgm:prSet presAssocID="{5FF03ABB-AB79-496E-905E-CD87C110FCC4}" presName="visible" presStyleLbl="node1" presStyleIdx="0" presStyleCnt="4" custLinFactNeighborX="-1189" custLinFactNeighborY="-8450"/>
      <dgm:spPr>
        <a:prstGeom prst="ellipse">
          <a:avLst/>
        </a:prstGeom>
        <a:solidFill>
          <a:srgbClr val="9966FF"/>
        </a:solidFill>
      </dgm:spPr>
      <dgm:t>
        <a:bodyPr/>
        <a:lstStyle/>
        <a:p>
          <a:endParaRPr lang="en-AU"/>
        </a:p>
      </dgm:t>
    </dgm:pt>
    <dgm:pt modelId="{4A70EB63-C36B-4D03-B680-9B068C5A3BA7}" type="pres">
      <dgm:prSet presAssocID="{74A13143-67A3-46A8-83AF-059F0196054D}" presName="Name25" presStyleLbl="parChTrans1D1" presStyleIdx="0" presStyleCnt="3"/>
      <dgm:spPr/>
      <dgm:t>
        <a:bodyPr/>
        <a:lstStyle/>
        <a:p>
          <a:endParaRPr lang="en-AU"/>
        </a:p>
      </dgm:t>
    </dgm:pt>
    <dgm:pt modelId="{A1020866-C484-4479-9BC5-DC680A98DD88}" type="pres">
      <dgm:prSet presAssocID="{ACA2660F-C2F8-40D1-B53C-E092F6CE8E90}" presName="node" presStyleCnt="0"/>
      <dgm:spPr/>
    </dgm:pt>
    <dgm:pt modelId="{105D6A56-3D9D-491C-A9F4-362CE6E4B532}" type="pres">
      <dgm:prSet presAssocID="{ACA2660F-C2F8-40D1-B53C-E092F6CE8E90}" presName="parentNode" presStyleLbl="node1" presStyleIdx="1" presStyleCnt="4" custScaleX="102822" custScaleY="92285">
        <dgm:presLayoutVars>
          <dgm:chMax val="1"/>
          <dgm:bulletEnabled val="1"/>
        </dgm:presLayoutVars>
      </dgm:prSet>
      <dgm:spPr/>
      <dgm:t>
        <a:bodyPr/>
        <a:lstStyle/>
        <a:p>
          <a:endParaRPr lang="en-AU"/>
        </a:p>
      </dgm:t>
    </dgm:pt>
    <dgm:pt modelId="{302FEFB3-71D8-479B-AB43-C10ECD28CFE6}" type="pres">
      <dgm:prSet presAssocID="{ACA2660F-C2F8-40D1-B53C-E092F6CE8E90}" presName="childNode" presStyleLbl="revTx" presStyleIdx="0" presStyleCnt="3">
        <dgm:presLayoutVars>
          <dgm:bulletEnabled val="1"/>
        </dgm:presLayoutVars>
      </dgm:prSet>
      <dgm:spPr/>
      <dgm:t>
        <a:bodyPr/>
        <a:lstStyle/>
        <a:p>
          <a:endParaRPr lang="en-AU"/>
        </a:p>
      </dgm:t>
    </dgm:pt>
    <dgm:pt modelId="{D847CCF9-78A2-4267-A286-290B810D128C}" type="pres">
      <dgm:prSet presAssocID="{397ACBE9-5A7D-44D9-8946-2A67CA3A73BB}" presName="Name25" presStyleLbl="parChTrans1D1" presStyleIdx="1" presStyleCnt="3"/>
      <dgm:spPr/>
      <dgm:t>
        <a:bodyPr/>
        <a:lstStyle/>
        <a:p>
          <a:endParaRPr lang="en-AU"/>
        </a:p>
      </dgm:t>
    </dgm:pt>
    <dgm:pt modelId="{869FA72C-F304-4B88-9026-379D26702B07}" type="pres">
      <dgm:prSet presAssocID="{9BB8AD31-F5F3-4484-AB17-D403BA75999B}" presName="node" presStyleCnt="0"/>
      <dgm:spPr/>
    </dgm:pt>
    <dgm:pt modelId="{575DC2AB-6603-4844-8373-406FF148C75C}" type="pres">
      <dgm:prSet presAssocID="{9BB8AD31-F5F3-4484-AB17-D403BA75999B}" presName="parentNode" presStyleLbl="node1" presStyleIdx="2" presStyleCnt="4" custScaleX="105066" custScaleY="92116">
        <dgm:presLayoutVars>
          <dgm:chMax val="1"/>
          <dgm:bulletEnabled val="1"/>
        </dgm:presLayoutVars>
      </dgm:prSet>
      <dgm:spPr/>
      <dgm:t>
        <a:bodyPr/>
        <a:lstStyle/>
        <a:p>
          <a:endParaRPr lang="en-AU"/>
        </a:p>
      </dgm:t>
    </dgm:pt>
    <dgm:pt modelId="{01BABF9B-FEFA-4891-AAFA-E7CBE916758B}" type="pres">
      <dgm:prSet presAssocID="{9BB8AD31-F5F3-4484-AB17-D403BA75999B}" presName="childNode" presStyleLbl="revTx" presStyleIdx="1" presStyleCnt="3">
        <dgm:presLayoutVars>
          <dgm:bulletEnabled val="1"/>
        </dgm:presLayoutVars>
      </dgm:prSet>
      <dgm:spPr/>
      <dgm:t>
        <a:bodyPr/>
        <a:lstStyle/>
        <a:p>
          <a:endParaRPr lang="en-AU"/>
        </a:p>
      </dgm:t>
    </dgm:pt>
    <dgm:pt modelId="{244CA0D4-27E6-4C41-A0BB-BD1A84446C66}" type="pres">
      <dgm:prSet presAssocID="{EC5EE329-EFC9-4150-8C8F-1F68FF1616B4}" presName="Name25" presStyleLbl="parChTrans1D1" presStyleIdx="2" presStyleCnt="3"/>
      <dgm:spPr/>
      <dgm:t>
        <a:bodyPr/>
        <a:lstStyle/>
        <a:p>
          <a:endParaRPr lang="en-AU"/>
        </a:p>
      </dgm:t>
    </dgm:pt>
    <dgm:pt modelId="{C116F279-9E61-4D04-B07A-1FA472B6E7CB}" type="pres">
      <dgm:prSet presAssocID="{4FEA49DB-4C45-4104-8731-354B7EDB7877}" presName="node" presStyleCnt="0"/>
      <dgm:spPr/>
    </dgm:pt>
    <dgm:pt modelId="{78D5B428-AE4D-4A19-946C-2120C1D1A7C3}" type="pres">
      <dgm:prSet presAssocID="{4FEA49DB-4C45-4104-8731-354B7EDB7877}" presName="parentNode" presStyleLbl="node1" presStyleIdx="3" presStyleCnt="4" custScaleX="105933" custScaleY="89031" custLinFactNeighborX="18054" custLinFactNeighborY="-3618">
        <dgm:presLayoutVars>
          <dgm:chMax val="1"/>
          <dgm:bulletEnabled val="1"/>
        </dgm:presLayoutVars>
      </dgm:prSet>
      <dgm:spPr/>
      <dgm:t>
        <a:bodyPr/>
        <a:lstStyle/>
        <a:p>
          <a:endParaRPr lang="en-AU"/>
        </a:p>
      </dgm:t>
    </dgm:pt>
    <dgm:pt modelId="{2AB1814D-B547-4713-BCCA-E8AECCA8347E}" type="pres">
      <dgm:prSet presAssocID="{4FEA49DB-4C45-4104-8731-354B7EDB7877}" presName="childNode" presStyleLbl="revTx" presStyleIdx="2" presStyleCnt="3">
        <dgm:presLayoutVars>
          <dgm:bulletEnabled val="1"/>
        </dgm:presLayoutVars>
      </dgm:prSet>
      <dgm:spPr/>
      <dgm:t>
        <a:bodyPr/>
        <a:lstStyle/>
        <a:p>
          <a:endParaRPr lang="en-AU"/>
        </a:p>
      </dgm:t>
    </dgm:pt>
  </dgm:ptLst>
  <dgm:cxnLst>
    <dgm:cxn modelId="{62DC66C2-0575-4494-B5A2-9C7493055D0C}" type="presOf" srcId="{ACA2660F-C2F8-40D1-B53C-E092F6CE8E90}" destId="{105D6A56-3D9D-491C-A9F4-362CE6E4B532}" srcOrd="0" destOrd="0" presId="urn:microsoft.com/office/officeart/2005/8/layout/radial2"/>
    <dgm:cxn modelId="{7DF73AAB-3835-4438-8CAC-6691FF4A11E3}" srcId="{5FF03ABB-AB79-496E-905E-CD87C110FCC4}" destId="{4FEA49DB-4C45-4104-8731-354B7EDB7877}" srcOrd="2" destOrd="0" parTransId="{EC5EE329-EFC9-4150-8C8F-1F68FF1616B4}" sibTransId="{A34CBDD1-93E0-4627-B67B-6A8B67CF0E9E}"/>
    <dgm:cxn modelId="{E3F71E48-1675-4129-A3FC-17DEFF2E9FE5}" type="presOf" srcId="{9BB8AD31-F5F3-4484-AB17-D403BA75999B}" destId="{575DC2AB-6603-4844-8373-406FF148C75C}" srcOrd="0" destOrd="0" presId="urn:microsoft.com/office/officeart/2005/8/layout/radial2"/>
    <dgm:cxn modelId="{135FFEC4-470A-4072-84A3-3C48929ACD44}" type="presOf" srcId="{397ACBE9-5A7D-44D9-8946-2A67CA3A73BB}" destId="{D847CCF9-78A2-4267-A286-290B810D128C}" srcOrd="0" destOrd="0" presId="urn:microsoft.com/office/officeart/2005/8/layout/radial2"/>
    <dgm:cxn modelId="{F9F7510A-3082-4678-857A-D6EEA81EB899}" srcId="{4FEA49DB-4C45-4104-8731-354B7EDB7877}" destId="{CD777853-768A-4BED-9008-861AEF13A228}" srcOrd="1" destOrd="0" parTransId="{0EF610F7-C64C-4454-99A1-F60D4B3E49D9}" sibTransId="{F001D352-C585-4AB7-B90B-1E078DFEA5DA}"/>
    <dgm:cxn modelId="{8E7DA7F5-C840-4273-8E7D-0D1427E1BC17}" type="presOf" srcId="{1C0144A6-58AE-4D53-B488-F02B7D0DB90B}" destId="{302FEFB3-71D8-479B-AB43-C10ECD28CFE6}" srcOrd="0" destOrd="1" presId="urn:microsoft.com/office/officeart/2005/8/layout/radial2"/>
    <dgm:cxn modelId="{A8F1A140-E1A6-4182-B736-ED17563D08E6}" srcId="{ACA2660F-C2F8-40D1-B53C-E092F6CE8E90}" destId="{DE529BF0-E7F7-4665-AED2-5475587C5777}" srcOrd="0" destOrd="0" parTransId="{D381F255-DEDC-47E7-91E1-1636A079FDF4}" sibTransId="{D72E241B-A27E-4B54-90BC-EEFDE93BE353}"/>
    <dgm:cxn modelId="{0D70FE2F-A6DB-4595-B476-4931D5D11380}" srcId="{5FF03ABB-AB79-496E-905E-CD87C110FCC4}" destId="{9BB8AD31-F5F3-4484-AB17-D403BA75999B}" srcOrd="1" destOrd="0" parTransId="{397ACBE9-5A7D-44D9-8946-2A67CA3A73BB}" sibTransId="{4027C59F-BDEC-4F12-B73B-ED62A5464BF1}"/>
    <dgm:cxn modelId="{F94D76A9-87FF-4ADB-8BEF-51FD33340EBC}" srcId="{9BB8AD31-F5F3-4484-AB17-D403BA75999B}" destId="{B7505051-F612-4B5F-9CF1-E74C690C8B51}" srcOrd="0" destOrd="0" parTransId="{0E2D48D9-7BA3-4D46-91F5-CF427B482632}" sibTransId="{0793595B-2E65-4A0E-843F-D1D418E05FF9}"/>
    <dgm:cxn modelId="{FE85E625-7B99-451E-95B1-E9EC6180FBAE}" type="presOf" srcId="{4FEA49DB-4C45-4104-8731-354B7EDB7877}" destId="{78D5B428-AE4D-4A19-946C-2120C1D1A7C3}" srcOrd="0" destOrd="0" presId="urn:microsoft.com/office/officeart/2005/8/layout/radial2"/>
    <dgm:cxn modelId="{FF3AB11B-124D-466B-98DF-69A5D7E7874A}" type="presOf" srcId="{C4E236E7-69A5-4F8D-8444-632A0B7DF879}" destId="{302FEFB3-71D8-479B-AB43-C10ECD28CFE6}" srcOrd="0" destOrd="2" presId="urn:microsoft.com/office/officeart/2005/8/layout/radial2"/>
    <dgm:cxn modelId="{80938BD9-5EF3-48DE-B93E-770FD24F5281}" type="presOf" srcId="{783F19AC-F052-45A4-BC37-9268E58F5671}" destId="{01BABF9B-FEFA-4891-AAFA-E7CBE916758B}" srcOrd="0" destOrd="1" presId="urn:microsoft.com/office/officeart/2005/8/layout/radial2"/>
    <dgm:cxn modelId="{37E1CC36-6CE0-47E8-A3F0-4262D4FD4439}" type="presOf" srcId="{B7505051-F612-4B5F-9CF1-E74C690C8B51}" destId="{01BABF9B-FEFA-4891-AAFA-E7CBE916758B}" srcOrd="0" destOrd="0" presId="urn:microsoft.com/office/officeart/2005/8/layout/radial2"/>
    <dgm:cxn modelId="{014AB1D9-E53A-47F7-9C3D-267E1D33F86D}" srcId="{4FEA49DB-4C45-4104-8731-354B7EDB7877}" destId="{620CCDB1-F174-45C7-8984-2DF81EEA7A4A}" srcOrd="0" destOrd="0" parTransId="{82259704-6AC8-4A19-A052-E82250D30CDB}" sibTransId="{4A021134-AD87-48C6-AE95-A2AEAD5A6B1A}"/>
    <dgm:cxn modelId="{1900B572-9E51-4619-8D3F-A22BE647F820}" type="presOf" srcId="{620CCDB1-F174-45C7-8984-2DF81EEA7A4A}" destId="{2AB1814D-B547-4713-BCCA-E8AECCA8347E}" srcOrd="0" destOrd="0" presId="urn:microsoft.com/office/officeart/2005/8/layout/radial2"/>
    <dgm:cxn modelId="{65FBCBEE-4129-4A01-B3AD-1B6924C5D255}" srcId="{5FF03ABB-AB79-496E-905E-CD87C110FCC4}" destId="{ACA2660F-C2F8-40D1-B53C-E092F6CE8E90}" srcOrd="0" destOrd="0" parTransId="{74A13143-67A3-46A8-83AF-059F0196054D}" sibTransId="{B987B9C2-5148-4FBE-92B7-159219078844}"/>
    <dgm:cxn modelId="{072DBA13-A253-45D5-BA43-2AFC8ACA7009}" type="presOf" srcId="{74A13143-67A3-46A8-83AF-059F0196054D}" destId="{4A70EB63-C36B-4D03-B680-9B068C5A3BA7}" srcOrd="0" destOrd="0" presId="urn:microsoft.com/office/officeart/2005/8/layout/radial2"/>
    <dgm:cxn modelId="{14B855B6-025C-4F53-BBA6-EA8C69E504DC}" srcId="{ACA2660F-C2F8-40D1-B53C-E092F6CE8E90}" destId="{1C0144A6-58AE-4D53-B488-F02B7D0DB90B}" srcOrd="1" destOrd="0" parTransId="{BE15AE98-5869-4008-89E5-1C99FAC479D9}" sibTransId="{BACF3665-8CA4-4D8C-A8E2-C800A077D274}"/>
    <dgm:cxn modelId="{AFF3E50F-5D71-4C08-8291-EEA9DC194003}" type="presOf" srcId="{DE529BF0-E7F7-4665-AED2-5475587C5777}" destId="{302FEFB3-71D8-479B-AB43-C10ECD28CFE6}" srcOrd="0" destOrd="0" presId="urn:microsoft.com/office/officeart/2005/8/layout/radial2"/>
    <dgm:cxn modelId="{137ED947-0107-4B7F-A1A6-95418BC8F959}" srcId="{ACA2660F-C2F8-40D1-B53C-E092F6CE8E90}" destId="{C4E236E7-69A5-4F8D-8444-632A0B7DF879}" srcOrd="2" destOrd="0" parTransId="{4FA452FE-8CC6-4B16-AB47-6C164D334814}" sibTransId="{2049494A-F97A-42AD-903D-1D10E0DD8EB0}"/>
    <dgm:cxn modelId="{6A55E184-CF33-4BA3-9601-8A81E16A43DA}" type="presOf" srcId="{CD777853-768A-4BED-9008-861AEF13A228}" destId="{2AB1814D-B547-4713-BCCA-E8AECCA8347E}" srcOrd="0" destOrd="1" presId="urn:microsoft.com/office/officeart/2005/8/layout/radial2"/>
    <dgm:cxn modelId="{8103DCA5-6A37-475A-9C7D-3D11011CC5C1}" type="presOf" srcId="{EC5EE329-EFC9-4150-8C8F-1F68FF1616B4}" destId="{244CA0D4-27E6-4C41-A0BB-BD1A84446C66}" srcOrd="0" destOrd="0" presId="urn:microsoft.com/office/officeart/2005/8/layout/radial2"/>
    <dgm:cxn modelId="{34206A42-9123-4947-B195-5A4293BA3609}" srcId="{9BB8AD31-F5F3-4484-AB17-D403BA75999B}" destId="{783F19AC-F052-45A4-BC37-9268E58F5671}" srcOrd="1" destOrd="0" parTransId="{FB1B5F1D-AB1F-4637-A5D7-03A66A669BFB}" sibTransId="{C569038D-DE31-4977-9674-ADE22F97ED17}"/>
    <dgm:cxn modelId="{303EBC7A-E6C7-4E1B-977C-678057CE08DB}" type="presOf" srcId="{5FF03ABB-AB79-496E-905E-CD87C110FCC4}" destId="{2899F8A6-CC55-4302-8D4E-942AAC7F27CE}" srcOrd="0" destOrd="0" presId="urn:microsoft.com/office/officeart/2005/8/layout/radial2"/>
    <dgm:cxn modelId="{DE5AC515-AAA5-431A-86BA-F333CC224C84}" type="presParOf" srcId="{2899F8A6-CC55-4302-8D4E-942AAC7F27CE}" destId="{12D7860D-2EA5-4383-8BE2-6233E080FEEF}" srcOrd="0" destOrd="0" presId="urn:microsoft.com/office/officeart/2005/8/layout/radial2"/>
    <dgm:cxn modelId="{61D1A62F-977E-4E63-9B35-E175D1089FDA}" type="presParOf" srcId="{12D7860D-2EA5-4383-8BE2-6233E080FEEF}" destId="{C96ADAC9-5483-4224-9F2C-DFEE74A12E73}" srcOrd="0" destOrd="0" presId="urn:microsoft.com/office/officeart/2005/8/layout/radial2"/>
    <dgm:cxn modelId="{5B4FB74D-B700-4D82-81D3-0A9443792DD9}" type="presParOf" srcId="{C96ADAC9-5483-4224-9F2C-DFEE74A12E73}" destId="{12A55D15-7398-42DD-A620-033C774525B9}" srcOrd="0" destOrd="0" presId="urn:microsoft.com/office/officeart/2005/8/layout/radial2"/>
    <dgm:cxn modelId="{0C3CAE7B-B32C-43D5-A987-2349DB32140D}" type="presParOf" srcId="{C96ADAC9-5483-4224-9F2C-DFEE74A12E73}" destId="{ECE0AD52-6551-42D3-96B3-DCD5A041D59D}" srcOrd="1" destOrd="0" presId="urn:microsoft.com/office/officeart/2005/8/layout/radial2"/>
    <dgm:cxn modelId="{C1400355-6569-4769-9971-4DE44CFACC7C}" type="presParOf" srcId="{12D7860D-2EA5-4383-8BE2-6233E080FEEF}" destId="{4A70EB63-C36B-4D03-B680-9B068C5A3BA7}" srcOrd="1" destOrd="0" presId="urn:microsoft.com/office/officeart/2005/8/layout/radial2"/>
    <dgm:cxn modelId="{0FC4FA50-55DA-4FF7-845B-E5BC7C7B8A54}" type="presParOf" srcId="{12D7860D-2EA5-4383-8BE2-6233E080FEEF}" destId="{A1020866-C484-4479-9BC5-DC680A98DD88}" srcOrd="2" destOrd="0" presId="urn:microsoft.com/office/officeart/2005/8/layout/radial2"/>
    <dgm:cxn modelId="{144D1C88-9672-4C1A-92EA-95FCCC9FD622}" type="presParOf" srcId="{A1020866-C484-4479-9BC5-DC680A98DD88}" destId="{105D6A56-3D9D-491C-A9F4-362CE6E4B532}" srcOrd="0" destOrd="0" presId="urn:microsoft.com/office/officeart/2005/8/layout/radial2"/>
    <dgm:cxn modelId="{9914FDB4-B037-46D9-9061-D18CE748B053}" type="presParOf" srcId="{A1020866-C484-4479-9BC5-DC680A98DD88}" destId="{302FEFB3-71D8-479B-AB43-C10ECD28CFE6}" srcOrd="1" destOrd="0" presId="urn:microsoft.com/office/officeart/2005/8/layout/radial2"/>
    <dgm:cxn modelId="{6EFA0466-CCAE-4920-B97F-8C2AB6698468}" type="presParOf" srcId="{12D7860D-2EA5-4383-8BE2-6233E080FEEF}" destId="{D847CCF9-78A2-4267-A286-290B810D128C}" srcOrd="3" destOrd="0" presId="urn:microsoft.com/office/officeart/2005/8/layout/radial2"/>
    <dgm:cxn modelId="{C1C9A2A2-4D75-4731-B6AE-1DCAAA561033}" type="presParOf" srcId="{12D7860D-2EA5-4383-8BE2-6233E080FEEF}" destId="{869FA72C-F304-4B88-9026-379D26702B07}" srcOrd="4" destOrd="0" presId="urn:microsoft.com/office/officeart/2005/8/layout/radial2"/>
    <dgm:cxn modelId="{266FF89A-85A5-409A-9F2D-17078780AEF9}" type="presParOf" srcId="{869FA72C-F304-4B88-9026-379D26702B07}" destId="{575DC2AB-6603-4844-8373-406FF148C75C}" srcOrd="0" destOrd="0" presId="urn:microsoft.com/office/officeart/2005/8/layout/radial2"/>
    <dgm:cxn modelId="{DE8EA9F0-AA89-459C-8589-D4AD905DAD58}" type="presParOf" srcId="{869FA72C-F304-4B88-9026-379D26702B07}" destId="{01BABF9B-FEFA-4891-AAFA-E7CBE916758B}" srcOrd="1" destOrd="0" presId="urn:microsoft.com/office/officeart/2005/8/layout/radial2"/>
    <dgm:cxn modelId="{212809B8-C65F-4E00-891F-4FCD185B7BAC}" type="presParOf" srcId="{12D7860D-2EA5-4383-8BE2-6233E080FEEF}" destId="{244CA0D4-27E6-4C41-A0BB-BD1A84446C66}" srcOrd="5" destOrd="0" presId="urn:microsoft.com/office/officeart/2005/8/layout/radial2"/>
    <dgm:cxn modelId="{0A0AF805-3563-41C5-89C2-E461A0F215A0}" type="presParOf" srcId="{12D7860D-2EA5-4383-8BE2-6233E080FEEF}" destId="{C116F279-9E61-4D04-B07A-1FA472B6E7CB}" srcOrd="6" destOrd="0" presId="urn:microsoft.com/office/officeart/2005/8/layout/radial2"/>
    <dgm:cxn modelId="{B529AAB7-1E56-47B4-AFA7-EE14458D1CEA}" type="presParOf" srcId="{C116F279-9E61-4D04-B07A-1FA472B6E7CB}" destId="{78D5B428-AE4D-4A19-946C-2120C1D1A7C3}" srcOrd="0" destOrd="0" presId="urn:microsoft.com/office/officeart/2005/8/layout/radial2"/>
    <dgm:cxn modelId="{859392A3-68C3-405C-9718-8AD6CDADA163}" type="presParOf" srcId="{C116F279-9E61-4D04-B07A-1FA472B6E7CB}" destId="{2AB1814D-B547-4713-BCCA-E8AECCA8347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8DDADA5C-B8E2-48D3-960E-FD934B62F41C}" type="slidenum">
              <a:rPr lang="en-AU" smtClean="0"/>
              <a:pPr/>
              <a:t>‹#›</a:t>
            </a:fld>
            <a:endParaRPr lang="en-AU"/>
          </a:p>
        </p:txBody>
      </p:sp>
    </p:spTree>
    <p:extLst>
      <p:ext uri="{BB962C8B-B14F-4D97-AF65-F5344CB8AC3E}">
        <p14:creationId xmlns:p14="http://schemas.microsoft.com/office/powerpoint/2010/main" val="3491273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543B2D1E-9B08-4C4B-98C3-F20933CF6D02}" type="datetimeFigureOut">
              <a:rPr lang="en-AU" smtClean="0"/>
              <a:pPr/>
              <a:t>4/06/2013</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BD67834F-2360-4CE8-914A-089EB7DE18A8}" type="slidenum">
              <a:rPr lang="en-AU" smtClean="0"/>
              <a:pPr/>
              <a:t>‹#›</a:t>
            </a:fld>
            <a:endParaRPr lang="en-AU"/>
          </a:p>
        </p:txBody>
      </p:sp>
    </p:spTree>
    <p:extLst>
      <p:ext uri="{BB962C8B-B14F-4D97-AF65-F5344CB8AC3E}">
        <p14:creationId xmlns:p14="http://schemas.microsoft.com/office/powerpoint/2010/main" val="222239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4" name="Slide Number Placeholder 3"/>
          <p:cNvSpPr>
            <a:spLocks noGrp="1"/>
          </p:cNvSpPr>
          <p:nvPr>
            <p:ph type="sldNum" sz="quarter" idx="5"/>
          </p:nvPr>
        </p:nvSpPr>
        <p:spPr/>
        <p:txBody>
          <a:bodyPr/>
          <a:lstStyle/>
          <a:p>
            <a:pPr>
              <a:defRPr/>
            </a:pPr>
            <a:fld id="{E761DFF3-EF16-401B-B660-F053254A4542}" type="slidenum">
              <a:rPr lang="en-AU" smtClean="0"/>
              <a:pPr>
                <a:defRPr/>
              </a:pPr>
              <a:t>11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D67834F-2360-4CE8-914A-089EB7DE18A8}" type="slidenum">
              <a:rPr lang="en-AU" smtClean="0"/>
              <a:pPr/>
              <a:t>13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387DAA7-F6A0-4E4F-AE18-ACD6EE8E9CB4}" type="datetimeFigureOut">
              <a:rPr lang="en-US" smtClean="0"/>
              <a:pPr/>
              <a:t>6/4/2013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387DAA7-F6A0-4E4F-AE18-ACD6EE8E9CB4}" type="datetimeFigureOut">
              <a:rPr lang="en-US" smtClean="0"/>
              <a:pPr/>
              <a:t>6/4/2013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387DAA7-F6A0-4E4F-AE18-ACD6EE8E9CB4}" type="datetimeFigureOut">
              <a:rPr lang="en-US" smtClean="0"/>
              <a:pPr/>
              <a:t>6/4/2013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61BD96B-A22E-4213-B700-5617ABA5A4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387DAA7-F6A0-4E4F-AE18-ACD6EE8E9CB4}" type="datetimeFigureOut">
              <a:rPr lang="en-US" smtClean="0"/>
              <a:pPr/>
              <a:t>6/4/2013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7DAA7-F6A0-4E4F-AE18-ACD6EE8E9CB4}" type="datetimeFigureOut">
              <a:rPr lang="en-US" smtClean="0"/>
              <a:pPr/>
              <a:t>6/4/2013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387DAA7-F6A0-4E4F-AE18-ACD6EE8E9CB4}" type="datetimeFigureOut">
              <a:rPr lang="en-US" smtClean="0"/>
              <a:pPr/>
              <a:t>6/4/2013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387DAA7-F6A0-4E4F-AE18-ACD6EE8E9CB4}" type="datetimeFigureOut">
              <a:rPr lang="en-US" smtClean="0"/>
              <a:pPr/>
              <a:t>6/4/2013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387DAA7-F6A0-4E4F-AE18-ACD6EE8E9CB4}" type="datetimeFigureOut">
              <a:rPr lang="en-US" smtClean="0"/>
              <a:pPr/>
              <a:t>6/4/2013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7DAA7-F6A0-4E4F-AE18-ACD6EE8E9CB4}" type="datetimeFigureOut">
              <a:rPr lang="en-US" smtClean="0"/>
              <a:pPr/>
              <a:t>6/4/2013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7DAA7-F6A0-4E4F-AE18-ACD6EE8E9CB4}" type="datetimeFigureOut">
              <a:rPr lang="en-US" smtClean="0"/>
              <a:pPr/>
              <a:t>6/4/2013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7DAA7-F6A0-4E4F-AE18-ACD6EE8E9CB4}" type="datetimeFigureOut">
              <a:rPr lang="en-US" smtClean="0"/>
              <a:pPr/>
              <a:t>6/4/2013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DEEF44-50A9-48F5-A1F5-AEF6442D803B}"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7DAA7-F6A0-4E4F-AE18-ACD6EE8E9CB4}" type="datetimeFigureOut">
              <a:rPr lang="en-US" smtClean="0"/>
              <a:pPr/>
              <a:t>6/4/2013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EEF44-50A9-48F5-A1F5-AEF6442D803B}"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diagramLayout" Target="../diagrams/layout3.xml"/><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2.xml"/><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16.jpeg"/><Relationship Id="rId5" Type="http://schemas.openxmlformats.org/officeDocument/2006/relationships/image" Target="../media/image15.jpeg"/><Relationship Id="rId15" Type="http://schemas.openxmlformats.org/officeDocument/2006/relationships/image" Target="../media/image20.jpeg"/><Relationship Id="rId10" Type="http://schemas.microsoft.com/office/2007/relationships/diagramDrawing" Target="../diagrams/drawing3.xml"/><Relationship Id="rId4" Type="http://schemas.openxmlformats.org/officeDocument/2006/relationships/image" Target="../media/image14.jpeg"/><Relationship Id="rId9" Type="http://schemas.openxmlformats.org/officeDocument/2006/relationships/diagramColors" Target="../diagrams/colors3.xml"/><Relationship Id="rId1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36712"/>
            <a:ext cx="8286808" cy="1214446"/>
          </a:xfrm>
        </p:spPr>
        <p:txBody>
          <a:bodyPr>
            <a:normAutofit fontScale="90000"/>
          </a:bodyPr>
          <a:lstStyle/>
          <a:p>
            <a:r>
              <a:rPr lang="en-AU" sz="3100" dirty="0" smtClean="0">
                <a:effectLst>
                  <a:outerShdw blurRad="38100" dist="38100" dir="2700000" algn="tl">
                    <a:srgbClr val="000000">
                      <a:alpha val="43137"/>
                    </a:srgbClr>
                  </a:outerShdw>
                </a:effectLst>
              </a:rPr>
              <a:t>National Literacy and Numeracy Partnerships Forum</a:t>
            </a:r>
            <a:br>
              <a:rPr lang="en-AU" sz="3100" dirty="0" smtClean="0">
                <a:effectLst>
                  <a:outerShdw blurRad="38100" dist="38100" dir="2700000" algn="tl">
                    <a:srgbClr val="000000">
                      <a:alpha val="43137"/>
                    </a:srgbClr>
                  </a:outerShdw>
                </a:effectLst>
              </a:rPr>
            </a:br>
            <a:r>
              <a:rPr lang="en-AU" sz="3100" dirty="0" smtClean="0">
                <a:effectLst>
                  <a:outerShdw blurRad="38100" dist="38100" dir="2700000" algn="tl">
                    <a:srgbClr val="000000">
                      <a:alpha val="43137"/>
                    </a:srgbClr>
                  </a:outerShdw>
                </a:effectLst>
              </a:rPr>
              <a:t>Brisbane, </a:t>
            </a:r>
            <a:r>
              <a:rPr lang="en-AU" sz="2700" dirty="0" smtClean="0">
                <a:effectLst>
                  <a:outerShdw blurRad="38100" dist="38100" dir="2700000" algn="tl">
                    <a:srgbClr val="000000">
                      <a:alpha val="43137"/>
                    </a:srgbClr>
                  </a:outerShdw>
                </a:effectLst>
              </a:rPr>
              <a:t>11 / 11 / 11 .</a:t>
            </a:r>
            <a:r>
              <a:rPr lang="en-AU" dirty="0" smtClean="0"/>
              <a:t/>
            </a:r>
            <a:br>
              <a:rPr lang="en-AU" dirty="0" smtClean="0"/>
            </a:br>
            <a:r>
              <a:rPr lang="en-AU" dirty="0" smtClean="0"/>
              <a:t/>
            </a:r>
            <a:br>
              <a:rPr lang="en-AU" dirty="0" smtClean="0"/>
            </a:br>
            <a:endParaRPr lang="en-AU" dirty="0"/>
          </a:p>
        </p:txBody>
      </p:sp>
      <p:sp>
        <p:nvSpPr>
          <p:cNvPr id="3" name="Subtitle 2"/>
          <p:cNvSpPr>
            <a:spLocks noGrp="1"/>
          </p:cNvSpPr>
          <p:nvPr>
            <p:ph type="subTitle" idx="1"/>
          </p:nvPr>
        </p:nvSpPr>
        <p:spPr>
          <a:xfrm>
            <a:off x="642910" y="3714752"/>
            <a:ext cx="7776864" cy="2448272"/>
          </a:xfrm>
        </p:spPr>
        <p:txBody>
          <a:bodyPr>
            <a:noAutofit/>
          </a:bodyPr>
          <a:lstStyle/>
          <a:p>
            <a:endParaRPr lang="en-AU" sz="4400" dirty="0">
              <a:solidFill>
                <a:schemeClr val="tx1"/>
              </a:solidFill>
              <a:latin typeface="Tempus Sans ITC" pitchFamily="82" charset="0"/>
            </a:endParaRPr>
          </a:p>
          <a:p>
            <a:r>
              <a:rPr lang="en-AU" sz="5400" dirty="0" smtClean="0">
                <a:solidFill>
                  <a:schemeClr val="tx1"/>
                </a:solidFill>
                <a:effectLst>
                  <a:outerShdw blurRad="38100" dist="38100" dir="2700000" algn="tl">
                    <a:srgbClr val="000000">
                      <a:alpha val="43137"/>
                    </a:srgbClr>
                  </a:outerShdw>
                </a:effectLst>
              </a:rPr>
              <a:t>Mayfield East Public School</a:t>
            </a:r>
          </a:p>
          <a:p>
            <a:r>
              <a:rPr lang="en-AU" sz="2400" dirty="0" smtClean="0">
                <a:solidFill>
                  <a:schemeClr val="tx1"/>
                </a:solidFill>
              </a:rPr>
              <a:t>Presented by:  Alan Watt, Julie Low &amp; Chris Wall</a:t>
            </a:r>
            <a:endParaRPr lang="en-AU" sz="2400" dirty="0">
              <a:solidFill>
                <a:schemeClr val="tx1"/>
              </a:solidFill>
            </a:endParaRPr>
          </a:p>
        </p:txBody>
      </p:sp>
      <p:pic>
        <p:nvPicPr>
          <p:cNvPr id="5" name="Picture 5"/>
          <p:cNvPicPr>
            <a:picLocks noChangeAspect="1" noChangeArrowheads="1"/>
          </p:cNvPicPr>
          <p:nvPr/>
        </p:nvPicPr>
        <p:blipFill>
          <a:blip r:embed="rId2" cstate="print"/>
          <a:srcRect/>
          <a:stretch>
            <a:fillRect/>
          </a:stretch>
        </p:blipFill>
        <p:spPr bwMode="auto">
          <a:xfrm>
            <a:off x="3214678" y="1428736"/>
            <a:ext cx="2214578" cy="2951183"/>
          </a:xfrm>
          <a:prstGeom prst="rect">
            <a:avLst/>
          </a:prstGeom>
          <a:noFill/>
          <a:ln w="9525">
            <a:noFill/>
            <a:miter lim="800000"/>
            <a:headEnd/>
            <a:tailEnd/>
          </a:ln>
        </p:spPr>
      </p:pic>
      <p:pic>
        <p:nvPicPr>
          <p:cNvPr id="6" name="Picture 5" descr="det_full compress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8992" y="5929330"/>
            <a:ext cx="1866904" cy="7250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057400" cy="666936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AU"/>
          </a:p>
        </p:txBody>
      </p:sp>
      <p:sp>
        <p:nvSpPr>
          <p:cNvPr id="2" name="Title 1"/>
          <p:cNvSpPr>
            <a:spLocks noGrp="1"/>
          </p:cNvSpPr>
          <p:nvPr>
            <p:ph type="title"/>
          </p:nvPr>
        </p:nvSpPr>
        <p:spPr>
          <a:xfrm>
            <a:off x="1547664" y="-243408"/>
            <a:ext cx="8229600" cy="1143000"/>
          </a:xfrm>
        </p:spPr>
        <p:txBody>
          <a:bodyPr/>
          <a:lstStyle/>
          <a:p>
            <a:pPr>
              <a:defRPr/>
            </a:pPr>
            <a:r>
              <a:rPr lang="en-AU" dirty="0" smtClean="0">
                <a:effectLst>
                  <a:outerShdw blurRad="38100" dist="38100" dir="2700000" algn="tl">
                    <a:srgbClr val="000000">
                      <a:alpha val="43137"/>
                    </a:srgbClr>
                  </a:outerShdw>
                </a:effectLst>
              </a:rPr>
              <a:t>John Hattie</a:t>
            </a:r>
            <a:endParaRPr lang="en-US" dirty="0"/>
          </a:p>
        </p:txBody>
      </p:sp>
      <p:sp>
        <p:nvSpPr>
          <p:cNvPr id="10244" name="Rectangle 3"/>
          <p:cNvSpPr>
            <a:spLocks noChangeArrowheads="1"/>
          </p:cNvSpPr>
          <p:nvPr/>
        </p:nvSpPr>
        <p:spPr bwMode="auto">
          <a:xfrm>
            <a:off x="3563888" y="764704"/>
            <a:ext cx="4608512" cy="523220"/>
          </a:xfrm>
          <a:prstGeom prst="rect">
            <a:avLst/>
          </a:prstGeom>
          <a:noFill/>
          <a:ln w="9525">
            <a:noFill/>
            <a:miter lim="800000"/>
            <a:headEnd/>
            <a:tailEnd/>
          </a:ln>
        </p:spPr>
        <p:txBody>
          <a:bodyPr wrap="square">
            <a:spAutoFit/>
          </a:bodyPr>
          <a:lstStyle/>
          <a:p>
            <a:r>
              <a:rPr lang="en-US" sz="2800" b="1" i="1" dirty="0"/>
              <a:t>Teachers Make a difference</a:t>
            </a:r>
            <a:endParaRPr lang="en-AU" sz="2800" b="1" dirty="0"/>
          </a:p>
        </p:txBody>
      </p:sp>
      <p:sp>
        <p:nvSpPr>
          <p:cNvPr id="5" name="Content Placeholder 2"/>
          <p:cNvSpPr txBox="1">
            <a:spLocks/>
          </p:cNvSpPr>
          <p:nvPr/>
        </p:nvSpPr>
        <p:spPr>
          <a:xfrm>
            <a:off x="179512" y="116632"/>
            <a:ext cx="1606426" cy="6527056"/>
          </a:xfrm>
          <a:prstGeom prst="rect">
            <a:avLst/>
          </a:prstGeom>
        </p:spPr>
        <p:txBody>
          <a:bodyPr>
            <a:normAutofit/>
          </a:bodyPr>
          <a:lstStyle/>
          <a:p>
            <a:pPr marL="179388" indent="-179388" fontAlgn="auto">
              <a:spcBef>
                <a:spcPts val="0"/>
              </a:spcBef>
              <a:spcAft>
                <a:spcPts val="600"/>
              </a:spcAft>
              <a:buClr>
                <a:schemeClr val="accent1"/>
              </a:buClr>
              <a:buSzPct val="80000"/>
              <a:buFont typeface="Arial" pitchFamily="34" charset="0"/>
              <a:buChar char="•"/>
              <a:defRPr/>
            </a:pPr>
            <a:r>
              <a:rPr lang="en-US" sz="1700" dirty="0">
                <a:solidFill>
                  <a:schemeClr val="bg1"/>
                </a:solidFill>
                <a:latin typeface="+mn-lt"/>
                <a:cs typeface="+mn-cs"/>
              </a:rPr>
              <a:t>Quality of teaching</a:t>
            </a:r>
          </a:p>
          <a:p>
            <a:pPr marL="179388" indent="-179388" fontAlgn="auto">
              <a:spcBef>
                <a:spcPts val="0"/>
              </a:spcBef>
              <a:spcAft>
                <a:spcPts val="600"/>
              </a:spcAft>
              <a:buClr>
                <a:schemeClr val="accent1"/>
              </a:buClr>
              <a:buSzPct val="80000"/>
              <a:buFont typeface="Arial" pitchFamily="34" charset="0"/>
              <a:buChar char="•"/>
              <a:defRPr/>
            </a:pPr>
            <a:r>
              <a:rPr lang="en-US" sz="1700" dirty="0">
                <a:solidFill>
                  <a:schemeClr val="bg1"/>
                </a:solidFill>
                <a:latin typeface="+mn-lt"/>
                <a:cs typeface="+mn-cs"/>
              </a:rPr>
              <a:t>Teacher expectations</a:t>
            </a:r>
          </a:p>
          <a:p>
            <a:pPr marL="179388" indent="-179388" fontAlgn="auto">
              <a:spcBef>
                <a:spcPts val="0"/>
              </a:spcBef>
              <a:spcAft>
                <a:spcPts val="600"/>
              </a:spcAft>
              <a:buClr>
                <a:schemeClr val="accent1"/>
              </a:buClr>
              <a:buSzPct val="80000"/>
              <a:buFont typeface="Arial" pitchFamily="34" charset="0"/>
              <a:buChar char="•"/>
              <a:defRPr/>
            </a:pPr>
            <a:r>
              <a:rPr lang="en-US" sz="1700" dirty="0">
                <a:solidFill>
                  <a:schemeClr val="bg1"/>
                </a:solidFill>
                <a:latin typeface="+mn-lt"/>
                <a:cs typeface="+mn-cs"/>
              </a:rPr>
              <a:t>Teachers’ conception of teaching processes</a:t>
            </a:r>
          </a:p>
          <a:p>
            <a:pPr marL="179388" indent="-179388" fontAlgn="auto">
              <a:spcBef>
                <a:spcPts val="0"/>
              </a:spcBef>
              <a:spcAft>
                <a:spcPts val="600"/>
              </a:spcAft>
              <a:buClr>
                <a:schemeClr val="accent1"/>
              </a:buClr>
              <a:buSzPct val="80000"/>
              <a:buFont typeface="Arial" pitchFamily="34" charset="0"/>
              <a:buChar char="•"/>
              <a:defRPr/>
            </a:pPr>
            <a:r>
              <a:rPr lang="en-US" sz="1700" dirty="0">
                <a:solidFill>
                  <a:schemeClr val="bg1"/>
                </a:solidFill>
                <a:latin typeface="+mn-lt"/>
                <a:cs typeface="+mn-cs"/>
              </a:rPr>
              <a:t>Teachers openness and flexibility</a:t>
            </a:r>
          </a:p>
          <a:p>
            <a:pPr marL="179388" indent="-179388" fontAlgn="auto">
              <a:spcBef>
                <a:spcPts val="0"/>
              </a:spcBef>
              <a:spcAft>
                <a:spcPts val="600"/>
              </a:spcAft>
              <a:buClr>
                <a:schemeClr val="accent1"/>
              </a:buClr>
              <a:buSzPct val="80000"/>
              <a:buFont typeface="Arial" pitchFamily="34" charset="0"/>
              <a:buChar char="•"/>
              <a:defRPr/>
            </a:pPr>
            <a:r>
              <a:rPr lang="en-US" sz="1700" dirty="0">
                <a:solidFill>
                  <a:schemeClr val="bg1"/>
                </a:solidFill>
                <a:latin typeface="+mn-lt"/>
                <a:cs typeface="+mn-cs"/>
              </a:rPr>
              <a:t>Classroom climate</a:t>
            </a:r>
          </a:p>
          <a:p>
            <a:pPr marL="179388" indent="-179388" fontAlgn="auto">
              <a:spcBef>
                <a:spcPts val="0"/>
              </a:spcBef>
              <a:spcAft>
                <a:spcPts val="600"/>
              </a:spcAft>
              <a:buClr>
                <a:schemeClr val="accent1"/>
              </a:buClr>
              <a:buSzPct val="80000"/>
              <a:buFont typeface="Arial" pitchFamily="34" charset="0"/>
              <a:buChar char="•"/>
              <a:defRPr/>
            </a:pPr>
            <a:r>
              <a:rPr lang="en-US" sz="1700" dirty="0">
                <a:solidFill>
                  <a:schemeClr val="bg1"/>
                </a:solidFill>
                <a:latin typeface="+mn-lt"/>
                <a:cs typeface="+mn-cs"/>
              </a:rPr>
              <a:t>Clear articulation of criteria and expectation</a:t>
            </a:r>
          </a:p>
          <a:p>
            <a:pPr marL="179388" indent="-179388" fontAlgn="auto">
              <a:spcBef>
                <a:spcPts val="0"/>
              </a:spcBef>
              <a:spcAft>
                <a:spcPts val="600"/>
              </a:spcAft>
              <a:buClr>
                <a:schemeClr val="accent1"/>
              </a:buClr>
              <a:buSzPct val="80000"/>
              <a:buFont typeface="Arial" pitchFamily="34" charset="0"/>
              <a:buChar char="•"/>
              <a:defRPr/>
            </a:pPr>
            <a:r>
              <a:rPr lang="en-US" sz="1700" dirty="0">
                <a:solidFill>
                  <a:schemeClr val="bg1"/>
                </a:solidFill>
                <a:latin typeface="+mn-lt"/>
                <a:cs typeface="+mn-cs"/>
              </a:rPr>
              <a:t>Fostering effort</a:t>
            </a:r>
          </a:p>
          <a:p>
            <a:pPr marL="179388" indent="-179388" fontAlgn="auto">
              <a:spcBef>
                <a:spcPts val="0"/>
              </a:spcBef>
              <a:spcAft>
                <a:spcPts val="600"/>
              </a:spcAft>
              <a:buClr>
                <a:schemeClr val="accent1"/>
              </a:buClr>
              <a:buSzPct val="80000"/>
              <a:buFont typeface="Arial" pitchFamily="34" charset="0"/>
              <a:buChar char="•"/>
              <a:defRPr/>
            </a:pPr>
            <a:r>
              <a:rPr lang="en-US" sz="1700" dirty="0">
                <a:solidFill>
                  <a:schemeClr val="bg1"/>
                </a:solidFill>
                <a:latin typeface="+mn-lt"/>
                <a:cs typeface="+mn-cs"/>
              </a:rPr>
              <a:t>Engagement of students</a:t>
            </a:r>
          </a:p>
          <a:p>
            <a:pPr marL="457200" indent="-457200" fontAlgn="auto">
              <a:spcBef>
                <a:spcPts val="1800"/>
              </a:spcBef>
              <a:spcAft>
                <a:spcPts val="0"/>
              </a:spcAft>
              <a:buClr>
                <a:schemeClr val="accent1"/>
              </a:buClr>
              <a:buSzPct val="80000"/>
              <a:buFont typeface="Wingdings" pitchFamily="2" charset="2"/>
              <a:buChar char=""/>
              <a:defRPr/>
            </a:pPr>
            <a:endParaRPr lang="en-US" sz="2200" dirty="0">
              <a:latin typeface="+mn-lt"/>
              <a:cs typeface="+mn-cs"/>
            </a:endParaRPr>
          </a:p>
        </p:txBody>
      </p:sp>
      <p:pic>
        <p:nvPicPr>
          <p:cNvPr id="6" name="Content Placeholder 7" descr="John Hattie.jpg"/>
          <p:cNvPicPr>
            <a:picLocks noGrp="1" noChangeAspect="1"/>
          </p:cNvPicPr>
          <p:nvPr>
            <p:ph idx="1"/>
          </p:nvPr>
        </p:nvPicPr>
        <p:blipFill>
          <a:blip r:embed="rId3" cstate="screen"/>
          <a:stretch>
            <a:fillRect/>
          </a:stretch>
        </p:blipFill>
        <p:spPr>
          <a:xfrm>
            <a:off x="2408237" y="1628800"/>
            <a:ext cx="6591267" cy="5040560"/>
          </a:xfrm>
          <a:effectLst>
            <a:outerShdw blurRad="292100" dist="139700" dir="2700000" algn="tl" rotWithShape="0">
              <a:srgbClr val="333333">
                <a:alpha val="65000"/>
              </a:srgbClr>
            </a:outerShdw>
          </a:effectLst>
        </p:spPr>
      </p:pic>
      <p:cxnSp>
        <p:nvCxnSpPr>
          <p:cNvPr id="8" name="Straight Arrow Connector 7"/>
          <p:cNvCxnSpPr/>
          <p:nvPr/>
        </p:nvCxnSpPr>
        <p:spPr>
          <a:xfrm rot="16200000" flipV="1">
            <a:off x="1187626" y="1052737"/>
            <a:ext cx="2592287" cy="187220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39552" y="548680"/>
          <a:ext cx="813690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ight Arrow 12"/>
          <p:cNvSpPr/>
          <p:nvPr/>
        </p:nvSpPr>
        <p:spPr>
          <a:xfrm rot="8512468">
            <a:off x="6429945" y="467441"/>
            <a:ext cx="2131629" cy="137980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effectLst>
                <a:outerShdw blurRad="38100" dist="38100" dir="2700000" algn="tl">
                  <a:srgbClr val="000000">
                    <a:alpha val="43137"/>
                  </a:srgbClr>
                </a:outerShdw>
              </a:effectLst>
            </a:endParaRPr>
          </a:p>
        </p:txBody>
      </p:sp>
      <p:sp>
        <p:nvSpPr>
          <p:cNvPr id="14" name="TextBox 13"/>
          <p:cNvSpPr txBox="1"/>
          <p:nvPr/>
        </p:nvSpPr>
        <p:spPr>
          <a:xfrm rot="19285276">
            <a:off x="6552351" y="607767"/>
            <a:ext cx="2175460" cy="646331"/>
          </a:xfrm>
          <a:prstGeom prst="rect">
            <a:avLst/>
          </a:prstGeom>
          <a:noFill/>
        </p:spPr>
        <p:txBody>
          <a:bodyPr wrap="square" rtlCol="0">
            <a:spAutoFit/>
          </a:bodyPr>
          <a:lstStyle/>
          <a:p>
            <a:r>
              <a:rPr lang="en-AU" dirty="0" smtClean="0">
                <a:solidFill>
                  <a:schemeClr val="bg1"/>
                </a:solidFill>
              </a:rPr>
              <a:t>collect, collate, analyse &amp; use data  </a:t>
            </a:r>
            <a:endParaRPr lang="en-AU" dirty="0">
              <a:solidFill>
                <a:schemeClr val="bg1"/>
              </a:solidFill>
            </a:endParaRPr>
          </a:p>
        </p:txBody>
      </p:sp>
      <p:sp>
        <p:nvSpPr>
          <p:cNvPr id="15" name="Right Arrow 14"/>
          <p:cNvSpPr/>
          <p:nvPr/>
        </p:nvSpPr>
        <p:spPr>
          <a:xfrm rot="2052209">
            <a:off x="747669" y="482477"/>
            <a:ext cx="2046168" cy="1379805"/>
          </a:xfrm>
          <a:prstGeom prst="rightArrow">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effectLst>
                <a:outerShdw blurRad="38100" dist="38100" dir="2700000" algn="tl">
                  <a:srgbClr val="000000">
                    <a:alpha val="43137"/>
                  </a:srgbClr>
                </a:outerShdw>
              </a:effectLst>
            </a:endParaRPr>
          </a:p>
        </p:txBody>
      </p:sp>
      <p:sp>
        <p:nvSpPr>
          <p:cNvPr id="18" name="TextBox 17"/>
          <p:cNvSpPr txBox="1"/>
          <p:nvPr/>
        </p:nvSpPr>
        <p:spPr>
          <a:xfrm rot="2149036">
            <a:off x="779193" y="793803"/>
            <a:ext cx="1872208" cy="646331"/>
          </a:xfrm>
          <a:prstGeom prst="rect">
            <a:avLst/>
          </a:prstGeom>
          <a:noFill/>
        </p:spPr>
        <p:txBody>
          <a:bodyPr wrap="square" rtlCol="0">
            <a:spAutoFit/>
          </a:bodyPr>
          <a:lstStyle/>
          <a:p>
            <a:r>
              <a:rPr lang="en-AU" dirty="0" smtClean="0">
                <a:solidFill>
                  <a:schemeClr val="bg1"/>
                </a:solidFill>
              </a:rPr>
              <a:t>DET and syllabus requirements</a:t>
            </a:r>
            <a:endParaRPr lang="en-AU" dirty="0">
              <a:solidFill>
                <a:schemeClr val="bg1"/>
              </a:solidFill>
            </a:endParaRPr>
          </a:p>
        </p:txBody>
      </p:sp>
      <p:sp>
        <p:nvSpPr>
          <p:cNvPr id="19" name="Right Arrow 18"/>
          <p:cNvSpPr/>
          <p:nvPr/>
        </p:nvSpPr>
        <p:spPr>
          <a:xfrm rot="13298076">
            <a:off x="6387397" y="5115722"/>
            <a:ext cx="2175180" cy="1379805"/>
          </a:xfrm>
          <a:prstGeom prst="rightArrow">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effectLst>
                <a:outerShdw blurRad="38100" dist="38100" dir="2700000" algn="tl">
                  <a:srgbClr val="000000">
                    <a:alpha val="43137"/>
                  </a:srgbClr>
                </a:outerShdw>
              </a:effectLst>
            </a:endParaRPr>
          </a:p>
        </p:txBody>
      </p:sp>
      <p:sp>
        <p:nvSpPr>
          <p:cNvPr id="20" name="Right Arrow 19"/>
          <p:cNvSpPr/>
          <p:nvPr/>
        </p:nvSpPr>
        <p:spPr>
          <a:xfrm rot="19242324">
            <a:off x="753667" y="4893660"/>
            <a:ext cx="2046168" cy="158580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effectLst>
                <a:outerShdw blurRad="38100" dist="38100" dir="2700000" algn="tl">
                  <a:srgbClr val="000000">
                    <a:alpha val="43137"/>
                  </a:srgbClr>
                </a:outerShdw>
              </a:effectLst>
            </a:endParaRPr>
          </a:p>
        </p:txBody>
      </p:sp>
      <p:sp>
        <p:nvSpPr>
          <p:cNvPr id="10" name="TextBox 9"/>
          <p:cNvSpPr txBox="1"/>
          <p:nvPr/>
        </p:nvSpPr>
        <p:spPr>
          <a:xfrm rot="2470287">
            <a:off x="6584860" y="5818260"/>
            <a:ext cx="2175460" cy="369332"/>
          </a:xfrm>
          <a:prstGeom prst="rect">
            <a:avLst/>
          </a:prstGeom>
          <a:noFill/>
        </p:spPr>
        <p:txBody>
          <a:bodyPr wrap="square" rtlCol="0">
            <a:spAutoFit/>
          </a:bodyPr>
          <a:lstStyle/>
          <a:p>
            <a:r>
              <a:rPr lang="en-AU" dirty="0" smtClean="0">
                <a:solidFill>
                  <a:schemeClr val="bg1"/>
                </a:solidFill>
              </a:rPr>
              <a:t>strategies &amp; vision</a:t>
            </a:r>
            <a:endParaRPr lang="en-AU" dirty="0">
              <a:solidFill>
                <a:schemeClr val="bg1"/>
              </a:solidFill>
            </a:endParaRPr>
          </a:p>
        </p:txBody>
      </p:sp>
      <p:sp>
        <p:nvSpPr>
          <p:cNvPr id="11" name="TextBox 10"/>
          <p:cNvSpPr txBox="1"/>
          <p:nvPr/>
        </p:nvSpPr>
        <p:spPr>
          <a:xfrm rot="19285276">
            <a:off x="704658" y="5098669"/>
            <a:ext cx="2444923" cy="923330"/>
          </a:xfrm>
          <a:prstGeom prst="rect">
            <a:avLst/>
          </a:prstGeom>
          <a:noFill/>
        </p:spPr>
        <p:txBody>
          <a:bodyPr wrap="square" rtlCol="0">
            <a:spAutoFit/>
          </a:bodyPr>
          <a:lstStyle/>
          <a:p>
            <a:r>
              <a:rPr lang="en-AU" dirty="0" smtClean="0">
                <a:solidFill>
                  <a:schemeClr val="bg1"/>
                </a:solidFill>
              </a:rPr>
              <a:t>school planning, structures and organisation</a:t>
            </a:r>
            <a:endParaRPr lang="en-AU" dirty="0">
              <a:solidFill>
                <a:schemeClr val="bg1"/>
              </a:solidFill>
            </a:endParaRPr>
          </a:p>
        </p:txBody>
      </p:sp>
      <p:sp>
        <p:nvSpPr>
          <p:cNvPr id="21" name="Right Arrow 20"/>
          <p:cNvSpPr/>
          <p:nvPr/>
        </p:nvSpPr>
        <p:spPr>
          <a:xfrm>
            <a:off x="0" y="3212976"/>
            <a:ext cx="1259632" cy="504056"/>
          </a:xfrm>
          <a:prstGeom prst="rightArrow">
            <a:avLst>
              <a:gd name="adj1" fmla="val 55582"/>
              <a:gd name="adj2" fmla="val 50000"/>
            </a:avLst>
          </a:prstGeom>
          <a:solidFill>
            <a:srgbClr val="FFCC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700" dirty="0" smtClean="0">
                <a:solidFill>
                  <a:schemeClr val="bg1"/>
                </a:solidFill>
              </a:rPr>
              <a:t>resourcing</a:t>
            </a:r>
            <a:endParaRPr lang="en-AU" sz="1700" dirty="0">
              <a:solidFill>
                <a:schemeClr val="bg1"/>
              </a:solidFill>
            </a:endParaRPr>
          </a:p>
        </p:txBody>
      </p:sp>
      <p:sp>
        <p:nvSpPr>
          <p:cNvPr id="22" name="Right Arrow 21"/>
          <p:cNvSpPr/>
          <p:nvPr/>
        </p:nvSpPr>
        <p:spPr>
          <a:xfrm flipH="1">
            <a:off x="7812360" y="3068960"/>
            <a:ext cx="1331640" cy="576064"/>
          </a:xfrm>
          <a:prstGeom prst="rightArrow">
            <a:avLst>
              <a:gd name="adj1" fmla="val 55582"/>
              <a:gd name="adj2" fmla="val 50000"/>
            </a:avLst>
          </a:prstGeom>
          <a:solidFill>
            <a:srgbClr val="00FFCC"/>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AU" sz="1700" dirty="0" smtClean="0">
                <a:solidFill>
                  <a:schemeClr val="bg1"/>
                </a:solidFill>
              </a:rPr>
              <a:t>motivation</a:t>
            </a:r>
            <a:endParaRPr lang="en-AU" sz="1700" dirty="0">
              <a:solidFill>
                <a:schemeClr val="bg1"/>
              </a:solidFill>
            </a:endParaRPr>
          </a:p>
        </p:txBody>
      </p:sp>
      <p:sp>
        <p:nvSpPr>
          <p:cNvPr id="17" name="TextBox 16"/>
          <p:cNvSpPr txBox="1"/>
          <p:nvPr/>
        </p:nvSpPr>
        <p:spPr>
          <a:xfrm>
            <a:off x="4355976" y="3429000"/>
            <a:ext cx="504056" cy="769441"/>
          </a:xfrm>
          <a:prstGeom prst="rect">
            <a:avLst/>
          </a:prstGeom>
          <a:noFill/>
        </p:spPr>
        <p:txBody>
          <a:bodyPr wrap="square" rtlCol="0">
            <a:spAutoFit/>
          </a:bodyPr>
          <a:lstStyle/>
          <a:p>
            <a:r>
              <a:rPr lang="en-AU" sz="4400" b="1" dirty="0" smtClean="0">
                <a:effectLst>
                  <a:outerShdw blurRad="38100" dist="38100" dir="2700000" algn="tl">
                    <a:srgbClr val="000000">
                      <a:alpha val="43137"/>
                    </a:srgbClr>
                  </a:outerShdw>
                </a:effectLst>
                <a:latin typeface="Bookman Old Style" pitchFamily="18" charset="0"/>
              </a:rPr>
              <a:t>?</a:t>
            </a:r>
            <a:endParaRPr lang="en-AU" sz="4400" b="1" dirty="0">
              <a:effectLst>
                <a:outerShdw blurRad="38100" dist="38100" dir="2700000" algn="tl">
                  <a:srgbClr val="000000">
                    <a:alpha val="43137"/>
                  </a:srgbClr>
                </a:outerShdw>
              </a:effectLst>
              <a:latin typeface="Bookman Old Style" pitchFamily="18" charset="0"/>
            </a:endParaRPr>
          </a:p>
        </p:txBody>
      </p:sp>
      <p:sp>
        <p:nvSpPr>
          <p:cNvPr id="23" name="TextBox 22"/>
          <p:cNvSpPr txBox="1"/>
          <p:nvPr/>
        </p:nvSpPr>
        <p:spPr>
          <a:xfrm rot="21076973">
            <a:off x="4037754" y="2460703"/>
            <a:ext cx="432048" cy="707886"/>
          </a:xfrm>
          <a:prstGeom prst="rect">
            <a:avLst/>
          </a:prstGeom>
          <a:noFill/>
        </p:spPr>
        <p:txBody>
          <a:bodyPr wrap="square" rtlCol="0">
            <a:spAutoFit/>
          </a:bodyPr>
          <a:lstStyle/>
          <a:p>
            <a:r>
              <a:rPr lang="en-AU" sz="4000" b="1" dirty="0" smtClean="0">
                <a:effectLst>
                  <a:outerShdw blurRad="38100" dist="38100" dir="2700000" algn="tl">
                    <a:srgbClr val="000000">
                      <a:alpha val="43137"/>
                    </a:srgbClr>
                  </a:outerShdw>
                </a:effectLst>
                <a:latin typeface="Bookman Old Style" pitchFamily="18" charset="0"/>
              </a:rPr>
              <a:t>?</a:t>
            </a:r>
            <a:endParaRPr lang="en-AU" sz="4000" b="1" dirty="0">
              <a:effectLst>
                <a:outerShdw blurRad="38100" dist="38100" dir="2700000" algn="tl">
                  <a:srgbClr val="000000">
                    <a:alpha val="43137"/>
                  </a:srgbClr>
                </a:outerShdw>
              </a:effectLst>
              <a:latin typeface="Bookman Old Style" pitchFamily="18" charset="0"/>
            </a:endParaRPr>
          </a:p>
        </p:txBody>
      </p:sp>
      <p:sp>
        <p:nvSpPr>
          <p:cNvPr id="24" name="TextBox 23"/>
          <p:cNvSpPr txBox="1"/>
          <p:nvPr/>
        </p:nvSpPr>
        <p:spPr>
          <a:xfrm rot="589116">
            <a:off x="4690704" y="2463898"/>
            <a:ext cx="432048" cy="707886"/>
          </a:xfrm>
          <a:prstGeom prst="rect">
            <a:avLst/>
          </a:prstGeom>
          <a:noFill/>
        </p:spPr>
        <p:txBody>
          <a:bodyPr wrap="square" rtlCol="0">
            <a:spAutoFit/>
          </a:bodyPr>
          <a:lstStyle/>
          <a:p>
            <a:r>
              <a:rPr lang="en-AU" sz="4000" b="1" dirty="0" smtClean="0">
                <a:effectLst>
                  <a:outerShdw blurRad="38100" dist="38100" dir="2700000" algn="tl">
                    <a:srgbClr val="000000">
                      <a:alpha val="43137"/>
                    </a:srgbClr>
                  </a:outerShdw>
                </a:effectLst>
                <a:latin typeface="Bookman Old Style" pitchFamily="18" charset="0"/>
              </a:rPr>
              <a:t>?</a:t>
            </a:r>
            <a:endParaRPr lang="en-AU" sz="4000" b="1" dirty="0">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6 May 018"/>
          <p:cNvPicPr>
            <a:picLocks noChangeAspect="1" noChangeArrowheads="1"/>
          </p:cNvPicPr>
          <p:nvPr/>
        </p:nvPicPr>
        <p:blipFill>
          <a:blip r:embed="rId3" cstate="screen"/>
          <a:srcRect/>
          <a:stretch>
            <a:fillRect/>
          </a:stretch>
        </p:blipFill>
        <p:spPr bwMode="auto">
          <a:xfrm>
            <a:off x="142845" y="4572008"/>
            <a:ext cx="2318662" cy="2147879"/>
          </a:xfrm>
          <a:prstGeom prst="rect">
            <a:avLst/>
          </a:prstGeom>
          <a:noFill/>
          <a:ln w="9525" algn="in">
            <a:noFill/>
            <a:miter lim="800000"/>
            <a:headEnd/>
            <a:tailEnd/>
          </a:ln>
          <a:effectLst/>
        </p:spPr>
      </p:pic>
      <p:pic>
        <p:nvPicPr>
          <p:cNvPr id="3080" name="Picture 8" descr="6 May 022"/>
          <p:cNvPicPr>
            <a:picLocks noChangeAspect="1" noChangeArrowheads="1"/>
          </p:cNvPicPr>
          <p:nvPr/>
        </p:nvPicPr>
        <p:blipFill>
          <a:blip r:embed="rId4" cstate="screen"/>
          <a:srcRect/>
          <a:stretch>
            <a:fillRect/>
          </a:stretch>
        </p:blipFill>
        <p:spPr bwMode="auto">
          <a:xfrm rot="5400000">
            <a:off x="2214559" y="5000623"/>
            <a:ext cx="1857363" cy="1428761"/>
          </a:xfrm>
          <a:prstGeom prst="rect">
            <a:avLst/>
          </a:prstGeom>
          <a:noFill/>
          <a:ln w="9525" algn="in">
            <a:noFill/>
            <a:miter lim="800000"/>
            <a:headEnd/>
            <a:tailEnd/>
          </a:ln>
          <a:effectLst/>
        </p:spPr>
      </p:pic>
      <p:pic>
        <p:nvPicPr>
          <p:cNvPr id="3081" name="Picture 9" descr="6 May 013"/>
          <p:cNvPicPr>
            <a:picLocks noChangeAspect="1" noChangeArrowheads="1"/>
          </p:cNvPicPr>
          <p:nvPr/>
        </p:nvPicPr>
        <p:blipFill>
          <a:blip r:embed="rId5" cstate="screen"/>
          <a:srcRect/>
          <a:stretch>
            <a:fillRect/>
          </a:stretch>
        </p:blipFill>
        <p:spPr bwMode="auto">
          <a:xfrm>
            <a:off x="5572132" y="2071678"/>
            <a:ext cx="2039947" cy="1813147"/>
          </a:xfrm>
          <a:prstGeom prst="rect">
            <a:avLst/>
          </a:prstGeom>
          <a:noFill/>
          <a:ln w="9525" algn="in">
            <a:noFill/>
            <a:miter lim="800000"/>
            <a:headEnd/>
            <a:tailEnd/>
          </a:ln>
          <a:effectLst/>
        </p:spPr>
      </p:pic>
      <p:graphicFrame>
        <p:nvGraphicFramePr>
          <p:cNvPr id="4" name="Diagram 3"/>
          <p:cNvGraphicFramePr/>
          <p:nvPr/>
        </p:nvGraphicFramePr>
        <p:xfrm>
          <a:off x="251520" y="404664"/>
          <a:ext cx="5688632" cy="4320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074" name="Picture 2" descr="SDC10268"/>
          <p:cNvPicPr>
            <a:picLocks noChangeAspect="1" noChangeArrowheads="1"/>
          </p:cNvPicPr>
          <p:nvPr/>
        </p:nvPicPr>
        <p:blipFill>
          <a:blip r:embed="rId11" cstate="screen"/>
          <a:srcRect/>
          <a:stretch>
            <a:fillRect/>
          </a:stretch>
        </p:blipFill>
        <p:spPr bwMode="auto">
          <a:xfrm>
            <a:off x="5143504" y="142852"/>
            <a:ext cx="2431017" cy="2005002"/>
          </a:xfrm>
          <a:prstGeom prst="rect">
            <a:avLst/>
          </a:prstGeom>
          <a:noFill/>
          <a:ln w="9525" algn="in">
            <a:noFill/>
            <a:miter lim="800000"/>
            <a:headEnd/>
            <a:tailEnd/>
          </a:ln>
          <a:effectLst/>
        </p:spPr>
      </p:pic>
      <p:pic>
        <p:nvPicPr>
          <p:cNvPr id="3075" name="Picture 3" descr="SDC10270"/>
          <p:cNvPicPr>
            <a:picLocks noChangeAspect="1" noChangeArrowheads="1"/>
          </p:cNvPicPr>
          <p:nvPr/>
        </p:nvPicPr>
        <p:blipFill>
          <a:blip r:embed="rId12" cstate="screen"/>
          <a:srcRect/>
          <a:stretch>
            <a:fillRect/>
          </a:stretch>
        </p:blipFill>
        <p:spPr bwMode="auto">
          <a:xfrm>
            <a:off x="6000760" y="3786190"/>
            <a:ext cx="2198790" cy="1803531"/>
          </a:xfrm>
          <a:prstGeom prst="rect">
            <a:avLst/>
          </a:prstGeom>
          <a:noFill/>
          <a:ln w="9525" algn="in">
            <a:noFill/>
            <a:miter lim="800000"/>
            <a:headEnd/>
            <a:tailEnd/>
          </a:ln>
          <a:effectLst/>
        </p:spPr>
      </p:pic>
      <p:pic>
        <p:nvPicPr>
          <p:cNvPr id="3076" name="Picture 4" descr="SDC10274"/>
          <p:cNvPicPr>
            <a:picLocks noChangeAspect="1" noChangeArrowheads="1"/>
          </p:cNvPicPr>
          <p:nvPr/>
        </p:nvPicPr>
        <p:blipFill>
          <a:blip r:embed="rId13" cstate="screen"/>
          <a:srcRect/>
          <a:stretch>
            <a:fillRect/>
          </a:stretch>
        </p:blipFill>
        <p:spPr bwMode="auto">
          <a:xfrm rot="5400000">
            <a:off x="6911994" y="1160444"/>
            <a:ext cx="2484438" cy="1449387"/>
          </a:xfrm>
          <a:prstGeom prst="rect">
            <a:avLst/>
          </a:prstGeom>
          <a:noFill/>
          <a:ln w="9525" algn="in">
            <a:noFill/>
            <a:miter lim="800000"/>
            <a:headEnd/>
            <a:tailEnd/>
          </a:ln>
          <a:effectLst/>
        </p:spPr>
      </p:pic>
      <p:pic>
        <p:nvPicPr>
          <p:cNvPr id="3078" name="Picture 6" descr="6 May 003"/>
          <p:cNvPicPr>
            <a:picLocks noChangeAspect="1" noChangeArrowheads="1"/>
          </p:cNvPicPr>
          <p:nvPr/>
        </p:nvPicPr>
        <p:blipFill>
          <a:blip r:embed="rId14" cstate="screen"/>
          <a:srcRect/>
          <a:stretch>
            <a:fillRect/>
          </a:stretch>
        </p:blipFill>
        <p:spPr bwMode="auto">
          <a:xfrm>
            <a:off x="5429256" y="5000636"/>
            <a:ext cx="1652191" cy="1714488"/>
          </a:xfrm>
          <a:prstGeom prst="rect">
            <a:avLst/>
          </a:prstGeom>
          <a:noFill/>
          <a:ln w="9525" algn="in">
            <a:noFill/>
            <a:miter lim="800000"/>
            <a:headEnd/>
            <a:tailEnd/>
          </a:ln>
          <a:effectLst/>
        </p:spPr>
      </p:pic>
      <p:pic>
        <p:nvPicPr>
          <p:cNvPr id="3077" name="Picture 5" descr="SDC10259"/>
          <p:cNvPicPr>
            <a:picLocks noChangeAspect="1" noChangeArrowheads="1"/>
          </p:cNvPicPr>
          <p:nvPr/>
        </p:nvPicPr>
        <p:blipFill>
          <a:blip r:embed="rId15" cstate="screen"/>
          <a:srcRect/>
          <a:stretch>
            <a:fillRect/>
          </a:stretch>
        </p:blipFill>
        <p:spPr bwMode="auto">
          <a:xfrm rot="5400000">
            <a:off x="7392216" y="3537743"/>
            <a:ext cx="1943100" cy="1296987"/>
          </a:xfrm>
          <a:prstGeom prst="rect">
            <a:avLst/>
          </a:prstGeom>
          <a:noFill/>
          <a:ln w="9525" algn="in">
            <a:noFill/>
            <a:miter lim="800000"/>
            <a:headEnd/>
            <a:tailEnd/>
          </a:ln>
          <a:effectLst/>
        </p:spPr>
      </p:pic>
      <p:pic>
        <p:nvPicPr>
          <p:cNvPr id="3083" name="Picture 11" descr="6 May 017"/>
          <p:cNvPicPr>
            <a:picLocks noChangeAspect="1" noChangeArrowheads="1"/>
          </p:cNvPicPr>
          <p:nvPr/>
        </p:nvPicPr>
        <p:blipFill>
          <a:blip r:embed="rId16" cstate="screen"/>
          <a:srcRect/>
          <a:stretch>
            <a:fillRect/>
          </a:stretch>
        </p:blipFill>
        <p:spPr bwMode="auto">
          <a:xfrm>
            <a:off x="7230754" y="5143512"/>
            <a:ext cx="1747917" cy="1576375"/>
          </a:xfrm>
          <a:prstGeom prst="rect">
            <a:avLst/>
          </a:prstGeom>
          <a:noFill/>
          <a:ln w="9525" algn="in">
            <a:noFill/>
            <a:miter lim="800000"/>
            <a:headEnd/>
            <a:tailEnd/>
          </a:ln>
          <a:effectLst/>
        </p:spPr>
      </p:pic>
      <p:pic>
        <p:nvPicPr>
          <p:cNvPr id="3084" name="Picture 12" descr="6 May 010"/>
          <p:cNvPicPr>
            <a:picLocks noChangeAspect="1" noChangeArrowheads="1"/>
          </p:cNvPicPr>
          <p:nvPr/>
        </p:nvPicPr>
        <p:blipFill>
          <a:blip r:embed="rId17" cstate="screen"/>
          <a:srcRect/>
          <a:stretch>
            <a:fillRect/>
          </a:stretch>
        </p:blipFill>
        <p:spPr bwMode="auto">
          <a:xfrm rot="5400000">
            <a:off x="3718728" y="5068090"/>
            <a:ext cx="1849420" cy="142876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0"/>
            <a:ext cx="8229600" cy="1143000"/>
          </a:xfrm>
        </p:spPr>
        <p:txBody>
          <a:bodyPr/>
          <a:lstStyle/>
          <a:p>
            <a:r>
              <a:rPr lang="en-AU" dirty="0" smtClean="0">
                <a:solidFill>
                  <a:srgbClr val="FFFF00"/>
                </a:solidFill>
                <a:effectLst>
                  <a:outerShdw blurRad="38100" dist="38100" dir="2700000" algn="tl">
                    <a:srgbClr val="000000">
                      <a:alpha val="43137"/>
                    </a:srgbClr>
                  </a:outerShdw>
                </a:effectLst>
              </a:rPr>
              <a:t>Mayfield</a:t>
            </a:r>
            <a:r>
              <a:rPr lang="en-AU" dirty="0" smtClean="0">
                <a:effectLst>
                  <a:outerShdw blurRad="38100" dist="38100" dir="2700000" algn="tl">
                    <a:srgbClr val="000000">
                      <a:alpha val="43137"/>
                    </a:srgbClr>
                  </a:outerShdw>
                </a:effectLst>
              </a:rPr>
              <a:t> </a:t>
            </a:r>
            <a:r>
              <a:rPr lang="en-AU" dirty="0" smtClean="0">
                <a:solidFill>
                  <a:srgbClr val="00B0F0"/>
                </a:solidFill>
                <a:effectLst>
                  <a:outerShdw blurRad="38100" dist="38100" dir="2700000" algn="tl">
                    <a:srgbClr val="000000">
                      <a:alpha val="43137"/>
                    </a:srgbClr>
                  </a:outerShdw>
                </a:effectLst>
              </a:rPr>
              <a:t>East</a:t>
            </a:r>
            <a:r>
              <a:rPr lang="en-AU" dirty="0" smtClean="0">
                <a:effectLst>
                  <a:outerShdw blurRad="38100" dist="38100" dir="2700000" algn="tl">
                    <a:srgbClr val="000000">
                      <a:alpha val="43137"/>
                    </a:srgbClr>
                  </a:outerShdw>
                </a:effectLst>
              </a:rPr>
              <a:t> </a:t>
            </a:r>
            <a:r>
              <a:rPr lang="en-AU" dirty="0" smtClean="0">
                <a:solidFill>
                  <a:srgbClr val="FFFF00"/>
                </a:solidFill>
                <a:effectLst>
                  <a:outerShdw blurRad="38100" dist="38100" dir="2700000" algn="tl">
                    <a:srgbClr val="000000">
                      <a:alpha val="43137"/>
                    </a:srgbClr>
                  </a:outerShdw>
                </a:effectLst>
              </a:rPr>
              <a:t>PS</a:t>
            </a:r>
            <a:r>
              <a:rPr lang="en-AU" dirty="0" smtClean="0">
                <a:effectLst>
                  <a:outerShdw blurRad="38100" dist="38100" dir="2700000" algn="tl">
                    <a:srgbClr val="000000">
                      <a:alpha val="43137"/>
                    </a:srgbClr>
                  </a:outerShdw>
                </a:effectLst>
              </a:rPr>
              <a:t> </a:t>
            </a:r>
            <a:r>
              <a:rPr lang="en-AU" dirty="0" smtClean="0">
                <a:solidFill>
                  <a:srgbClr val="00B0F0"/>
                </a:solidFill>
                <a:effectLst>
                  <a:outerShdw blurRad="38100" dist="38100" dir="2700000" algn="tl">
                    <a:srgbClr val="000000">
                      <a:alpha val="43137"/>
                    </a:srgbClr>
                  </a:outerShdw>
                </a:effectLst>
              </a:rPr>
              <a:t>our </a:t>
            </a:r>
            <a:r>
              <a:rPr lang="en-AU" dirty="0" smtClean="0">
                <a:solidFill>
                  <a:srgbClr val="FFFF00"/>
                </a:solidFill>
                <a:effectLst>
                  <a:outerShdw blurRad="38100" dist="38100" dir="2700000" algn="tl">
                    <a:srgbClr val="000000">
                      <a:alpha val="43137"/>
                    </a:srgbClr>
                  </a:outerShdw>
                </a:effectLst>
              </a:rPr>
              <a:t>Solution.</a:t>
            </a:r>
            <a:endParaRPr lang="en-AU" dirty="0"/>
          </a:p>
        </p:txBody>
      </p:sp>
      <p:graphicFrame>
        <p:nvGraphicFramePr>
          <p:cNvPr id="8" name="Diagram 7"/>
          <p:cNvGraphicFramePr/>
          <p:nvPr/>
        </p:nvGraphicFramePr>
        <p:xfrm>
          <a:off x="827584" y="1268760"/>
          <a:ext cx="748883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27584" y="836712"/>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15616" y="1412776"/>
            <a:ext cx="2232248" cy="646331"/>
          </a:xfrm>
          <a:prstGeom prst="rect">
            <a:avLst/>
          </a:prstGeom>
          <a:noFill/>
        </p:spPr>
        <p:txBody>
          <a:bodyPr wrap="square" rtlCol="0">
            <a:spAutoFit/>
          </a:bodyPr>
          <a:lstStyle/>
          <a:p>
            <a:r>
              <a:rPr lang="en-AU" dirty="0" smtClean="0"/>
              <a:t>Happy, productive classrooms</a:t>
            </a:r>
            <a:endParaRPr lang="en-AU" dirty="0"/>
          </a:p>
        </p:txBody>
      </p:sp>
      <p:sp>
        <p:nvSpPr>
          <p:cNvPr id="6" name="Striped Right Arrow 5"/>
          <p:cNvSpPr/>
          <p:nvPr/>
        </p:nvSpPr>
        <p:spPr>
          <a:xfrm>
            <a:off x="467544" y="332656"/>
            <a:ext cx="1224136" cy="792088"/>
          </a:xfrm>
          <a:prstGeom prst="stripedRightArrow">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755576" y="5085184"/>
            <a:ext cx="2664296" cy="1323439"/>
          </a:xfrm>
          <a:prstGeom prst="rect">
            <a:avLst/>
          </a:prstGeom>
          <a:noFill/>
        </p:spPr>
        <p:txBody>
          <a:bodyPr wrap="square" rtlCol="0">
            <a:spAutoFit/>
          </a:bodyPr>
          <a:lstStyle/>
          <a:p>
            <a:pPr algn="ctr"/>
            <a:r>
              <a:rPr lang="en-AU" sz="4000" b="1" dirty="0" smtClean="0">
                <a:solidFill>
                  <a:srgbClr val="FF0066"/>
                </a:solidFill>
                <a:effectLst>
                  <a:outerShdw blurRad="38100" dist="38100" dir="2700000" algn="tl">
                    <a:srgbClr val="000000">
                      <a:alpha val="43137"/>
                    </a:srgbClr>
                  </a:outerShdw>
                </a:effectLst>
              </a:rPr>
              <a:t>Relational trust</a:t>
            </a:r>
            <a:endParaRPr lang="en-AU" sz="4000" b="1" dirty="0">
              <a:solidFill>
                <a:srgbClr val="FF0066"/>
              </a:solidFill>
              <a:effectLst>
                <a:outerShdw blurRad="38100" dist="38100" dir="2700000" algn="tl">
                  <a:srgbClr val="000000">
                    <a:alpha val="43137"/>
                  </a:srgbClr>
                </a:outerShdw>
              </a:effectLst>
            </a:endParaRPr>
          </a:p>
        </p:txBody>
      </p:sp>
      <p:pic>
        <p:nvPicPr>
          <p:cNvPr id="13" name="Picture 12" descr="Picture1.png"/>
          <p:cNvPicPr>
            <a:picLocks noChangeAspect="1"/>
          </p:cNvPicPr>
          <p:nvPr/>
        </p:nvPicPr>
        <p:blipFill>
          <a:blip r:embed="rId7" cstate="screen"/>
          <a:stretch>
            <a:fillRect/>
          </a:stretch>
        </p:blipFill>
        <p:spPr>
          <a:xfrm>
            <a:off x="1357290" y="1928802"/>
            <a:ext cx="2935346" cy="2714644"/>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4)">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solidFill>
                  <a:srgbClr val="FF00FF"/>
                </a:solidFill>
                <a:effectLst>
                  <a:outerShdw blurRad="38100" dist="38100" dir="2700000" algn="tl">
                    <a:srgbClr val="000000">
                      <a:alpha val="43137"/>
                    </a:srgbClr>
                  </a:outerShdw>
                </a:effectLst>
              </a:rPr>
              <a:t>Year 3 Reading 2009 - 2010</a:t>
            </a:r>
            <a:endParaRPr lang="en-AU" dirty="0">
              <a:solidFill>
                <a:srgbClr val="FF00FF"/>
              </a:solidFill>
              <a:effectLst>
                <a:outerShdw blurRad="38100" dist="38100" dir="2700000" algn="tl">
                  <a:srgbClr val="000000">
                    <a:alpha val="43137"/>
                  </a:srgbClr>
                </a:outerShdw>
              </a:effectLst>
            </a:endParaRPr>
          </a:p>
        </p:txBody>
      </p:sp>
      <p:pic>
        <p:nvPicPr>
          <p:cNvPr id="9" name="Content Placeholder 8" descr="SS_0ee9b1ba-5674-495d-abed-f006780972c4.png"/>
          <p:cNvPicPr>
            <a:picLocks noGrp="1" noChangeAspect="1"/>
          </p:cNvPicPr>
          <p:nvPr>
            <p:ph sz="half" idx="1"/>
          </p:nvPr>
        </p:nvPicPr>
        <p:blipFill>
          <a:blip r:embed="rId2" cstate="print"/>
          <a:stretch>
            <a:fillRect/>
          </a:stretch>
        </p:blipFill>
        <p:spPr>
          <a:xfrm>
            <a:off x="4643438" y="1643050"/>
            <a:ext cx="4214842" cy="4594262"/>
          </a:xfrm>
        </p:spPr>
      </p:pic>
      <p:pic>
        <p:nvPicPr>
          <p:cNvPr id="5" name="Picture 4" descr="SS_76122439-ce6a-4d0f-8fd4-39382e1bd018.png"/>
          <p:cNvPicPr>
            <a:picLocks noChangeAspect="1"/>
          </p:cNvPicPr>
          <p:nvPr/>
        </p:nvPicPr>
        <p:blipFill>
          <a:blip r:embed="rId3" cstate="print">
            <a:lum/>
          </a:blip>
          <a:stretch>
            <a:fillRect/>
          </a:stretch>
        </p:blipFill>
        <p:spPr>
          <a:xfrm>
            <a:off x="251520" y="1628800"/>
            <a:ext cx="4071966" cy="4608512"/>
          </a:xfrm>
          <a:prstGeom prst="rect">
            <a:avLst/>
          </a:prstGeom>
        </p:spPr>
      </p:pic>
      <p:sp>
        <p:nvSpPr>
          <p:cNvPr id="10" name="AutoShape 11"/>
          <p:cNvSpPr>
            <a:spLocks noChangeArrowheads="1"/>
          </p:cNvSpPr>
          <p:nvPr/>
        </p:nvSpPr>
        <p:spPr bwMode="auto">
          <a:xfrm>
            <a:off x="1187624" y="1775079"/>
            <a:ext cx="7488832" cy="2446009"/>
          </a:xfrm>
          <a:prstGeom prst="curvedDownArrow">
            <a:avLst>
              <a:gd name="adj1" fmla="val 40820"/>
              <a:gd name="adj2" fmla="val 61508"/>
              <a:gd name="adj3" fmla="val 33333"/>
            </a:avLst>
          </a:prstGeom>
          <a:solidFill>
            <a:srgbClr val="FF00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B0F0"/>
                </a:solidFill>
                <a:effectLst>
                  <a:outerShdw blurRad="38100" dist="38100" dir="2700000" algn="tl">
                    <a:srgbClr val="000000">
                      <a:alpha val="43137"/>
                    </a:srgbClr>
                  </a:outerShdw>
                </a:effectLst>
              </a:rPr>
              <a:t>Year 5 Reading 2009 -2010</a:t>
            </a:r>
            <a:endParaRPr lang="en-AU" dirty="0">
              <a:solidFill>
                <a:srgbClr val="00B0F0"/>
              </a:solidFill>
              <a:effectLst>
                <a:outerShdw blurRad="38100" dist="38100" dir="2700000" algn="tl">
                  <a:srgbClr val="000000">
                    <a:alpha val="43137"/>
                  </a:srgbClr>
                </a:outerShdw>
              </a:effectLst>
            </a:endParaRPr>
          </a:p>
        </p:txBody>
      </p:sp>
      <p:pic>
        <p:nvPicPr>
          <p:cNvPr id="5" name="Content Placeholder 4" descr="5.png"/>
          <p:cNvPicPr>
            <a:picLocks noGrp="1" noChangeAspect="1"/>
          </p:cNvPicPr>
          <p:nvPr>
            <p:ph sz="half" idx="1"/>
          </p:nvPr>
        </p:nvPicPr>
        <p:blipFill>
          <a:blip r:embed="rId2" cstate="print"/>
          <a:stretch>
            <a:fillRect/>
          </a:stretch>
        </p:blipFill>
        <p:spPr>
          <a:xfrm>
            <a:off x="457200" y="1571613"/>
            <a:ext cx="4038600" cy="4572032"/>
          </a:xfrm>
        </p:spPr>
      </p:pic>
      <p:pic>
        <p:nvPicPr>
          <p:cNvPr id="6" name="Content Placeholder 5" descr="55.png"/>
          <p:cNvPicPr>
            <a:picLocks noGrp="1" noChangeAspect="1"/>
          </p:cNvPicPr>
          <p:nvPr>
            <p:ph sz="half" idx="2"/>
          </p:nvPr>
        </p:nvPicPr>
        <p:blipFill>
          <a:blip r:embed="rId3" cstate="print"/>
          <a:stretch>
            <a:fillRect/>
          </a:stretch>
        </p:blipFill>
        <p:spPr>
          <a:xfrm>
            <a:off x="4648200" y="1571612"/>
            <a:ext cx="4038600" cy="4572031"/>
          </a:xfrm>
          <a:solidFill>
            <a:srgbClr val="00B0F0"/>
          </a:solidFill>
        </p:spPr>
      </p:pic>
      <p:sp>
        <p:nvSpPr>
          <p:cNvPr id="10" name="AutoShape 11"/>
          <p:cNvSpPr>
            <a:spLocks noChangeArrowheads="1"/>
          </p:cNvSpPr>
          <p:nvPr/>
        </p:nvSpPr>
        <p:spPr bwMode="auto">
          <a:xfrm>
            <a:off x="1187624" y="1775079"/>
            <a:ext cx="7200800" cy="2446009"/>
          </a:xfrm>
          <a:prstGeom prst="curvedDownArrow">
            <a:avLst>
              <a:gd name="adj1" fmla="val 40820"/>
              <a:gd name="adj2" fmla="val 61508"/>
              <a:gd name="adj3" fmla="val 33333"/>
            </a:avLst>
          </a:prstGeom>
          <a:solidFill>
            <a:srgbClr val="00B0F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AU" dirty="0" smtClean="0">
                <a:effectLst>
                  <a:outerShdw blurRad="38100" dist="38100" dir="2700000" algn="tl">
                    <a:srgbClr val="000000">
                      <a:alpha val="43137"/>
                    </a:srgbClr>
                  </a:outerShdw>
                </a:effectLst>
              </a:rPr>
              <a:t>MEPS Year 3 Reading</a:t>
            </a:r>
            <a:endParaRPr lang="en-AU" dirty="0">
              <a:effectLst>
                <a:outerShdw blurRad="38100" dist="38100" dir="2700000" algn="tl">
                  <a:srgbClr val="000000">
                    <a:alpha val="43137"/>
                  </a:srgbClr>
                </a:outerShdw>
              </a:effectLst>
            </a:endParaRPr>
          </a:p>
        </p:txBody>
      </p:sp>
      <p:pic>
        <p:nvPicPr>
          <p:cNvPr id="3" name="Picture 2" descr="percentageInBand 3"/>
          <p:cNvPicPr>
            <a:picLocks noChangeAspect="1"/>
          </p:cNvPicPr>
          <p:nvPr/>
        </p:nvPicPr>
        <p:blipFill>
          <a:blip r:embed="rId2" cstate="screen"/>
          <a:stretch>
            <a:fillRect/>
          </a:stretch>
        </p:blipFill>
        <p:spPr>
          <a:xfrm>
            <a:off x="285750" y="1340769"/>
            <a:ext cx="8572500" cy="52565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rot="399106">
            <a:off x="1163243" y="247205"/>
            <a:ext cx="7206967" cy="6214302"/>
          </a:xfrm>
          <a:prstGeom prst="irregularSeal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4" name="TextBox 3"/>
          <p:cNvSpPr txBox="1"/>
          <p:nvPr/>
        </p:nvSpPr>
        <p:spPr>
          <a:xfrm>
            <a:off x="3131840" y="2204864"/>
            <a:ext cx="2736304" cy="2308324"/>
          </a:xfrm>
          <a:prstGeom prst="rect">
            <a:avLst/>
          </a:prstGeom>
          <a:noFill/>
        </p:spPr>
        <p:txBody>
          <a:bodyPr wrap="square" rtlCol="0">
            <a:spAutoFit/>
          </a:bodyPr>
          <a:lstStyle/>
          <a:p>
            <a:pPr algn="ctr"/>
            <a:r>
              <a:rPr lang="en-AU" sz="4800" b="1" dirty="0" smtClean="0">
                <a:solidFill>
                  <a:srgbClr val="FFCC00"/>
                </a:solidFill>
                <a:effectLst>
                  <a:outerShdw blurRad="38100" dist="38100" dir="2700000" algn="tl">
                    <a:srgbClr val="000000">
                      <a:alpha val="43137"/>
                    </a:srgbClr>
                  </a:outerShdw>
                </a:effectLst>
              </a:rPr>
              <a:t>MEPS </a:t>
            </a:r>
          </a:p>
          <a:p>
            <a:pPr algn="ctr"/>
            <a:r>
              <a:rPr lang="en-AU" sz="4800" b="1" dirty="0" smtClean="0">
                <a:solidFill>
                  <a:srgbClr val="FFCC00"/>
                </a:solidFill>
                <a:effectLst>
                  <a:outerShdw blurRad="38100" dist="38100" dir="2700000" algn="tl">
                    <a:srgbClr val="000000">
                      <a:alpha val="43137"/>
                    </a:srgbClr>
                  </a:outerShdw>
                </a:effectLst>
              </a:rPr>
              <a:t>BOYS</a:t>
            </a:r>
          </a:p>
          <a:p>
            <a:pPr algn="ctr"/>
            <a:r>
              <a:rPr lang="en-AU" sz="4800" b="1" dirty="0" smtClean="0">
                <a:solidFill>
                  <a:srgbClr val="FFCC00"/>
                </a:solidFill>
                <a:effectLst>
                  <a:outerShdw blurRad="38100" dist="38100" dir="2700000" algn="tl">
                    <a:srgbClr val="000000">
                      <a:alpha val="43137"/>
                    </a:srgbClr>
                  </a:outerShdw>
                </a:effectLst>
              </a:rPr>
              <a:t>rocketed!</a:t>
            </a:r>
            <a:endParaRPr lang="en-AU" sz="4800" b="1" dirty="0">
              <a:solidFill>
                <a:srgbClr val="FFCC00"/>
              </a:solidFill>
              <a:effectLst>
                <a:outerShdw blurRad="38100" dist="38100" dir="2700000" algn="tl">
                  <a:srgbClr val="000000">
                    <a:alpha val="43137"/>
                  </a:srgbClr>
                </a:outerShdw>
              </a:effectLst>
            </a:endParaRPr>
          </a:p>
        </p:txBody>
      </p:sp>
    </p:spTree>
  </p:cSld>
  <p:clrMapOvr>
    <a:masterClrMapping/>
  </p:clrMapOvr>
  <p:transition spd="slow">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0825" y="1600200"/>
            <a:ext cx="8893175" cy="4525963"/>
          </a:xfrm>
        </p:spPr>
        <p:txBody>
          <a:bodyPr>
            <a:normAutofit/>
          </a:bodyPr>
          <a:lstStyle/>
          <a:p>
            <a:pPr algn="ctr">
              <a:buNone/>
            </a:pPr>
            <a:r>
              <a:rPr lang="en-AU" sz="4400" b="1" dirty="0" smtClean="0">
                <a:effectLst>
                  <a:outerShdw blurRad="38100" dist="38100" dir="2700000" algn="tl">
                    <a:srgbClr val="000000">
                      <a:alpha val="43137"/>
                    </a:srgbClr>
                  </a:outerShdw>
                </a:effectLst>
                <a:latin typeface="Bradley Hand ITC" pitchFamily="66" charset="0"/>
              </a:rPr>
              <a:t>‘Accelerating Life-Long Learners…</a:t>
            </a:r>
          </a:p>
          <a:p>
            <a:pPr algn="ctr">
              <a:buNone/>
            </a:pPr>
            <a:r>
              <a:rPr lang="en-AU" sz="4400" b="1" dirty="0" smtClean="0">
                <a:effectLst>
                  <a:outerShdw blurRad="38100" dist="38100" dir="2700000" algn="tl">
                    <a:srgbClr val="000000">
                      <a:alpha val="43137"/>
                    </a:srgbClr>
                  </a:outerShdw>
                </a:effectLst>
                <a:latin typeface="Bradley Hand ITC" pitchFamily="66" charset="0"/>
              </a:rPr>
              <a:t>a journey from</a:t>
            </a:r>
          </a:p>
          <a:p>
            <a:pPr algn="ctr">
              <a:buNone/>
            </a:pPr>
            <a:r>
              <a:rPr lang="en-AU" sz="4400" b="1" dirty="0" smtClean="0">
                <a:effectLst>
                  <a:outerShdw blurRad="38100" dist="38100" dir="2700000" algn="tl">
                    <a:srgbClr val="000000">
                      <a:alpha val="43137"/>
                    </a:srgbClr>
                  </a:outerShdw>
                </a:effectLst>
                <a:latin typeface="Bradley Hand ITC" pitchFamily="66" charset="0"/>
              </a:rPr>
              <a:t> </a:t>
            </a:r>
            <a:r>
              <a:rPr lang="en-AU" sz="4400" b="1" dirty="0" smtClean="0">
                <a:solidFill>
                  <a:srgbClr val="FF0000"/>
                </a:solidFill>
                <a:effectLst>
                  <a:outerShdw blurRad="38100" dist="38100" dir="2700000" algn="tl">
                    <a:srgbClr val="000000">
                      <a:alpha val="43137"/>
                    </a:srgbClr>
                  </a:outerShdw>
                </a:effectLst>
                <a:latin typeface="Bradley Hand ITC" pitchFamily="66" charset="0"/>
              </a:rPr>
              <a:t>A</a:t>
            </a:r>
            <a:r>
              <a:rPr lang="en-AU" sz="4400" b="1" dirty="0" smtClean="0">
                <a:effectLst>
                  <a:outerShdw blurRad="38100" dist="38100" dir="2700000" algn="tl">
                    <a:srgbClr val="000000">
                      <a:alpha val="43137"/>
                    </a:srgbClr>
                  </a:outerShdw>
                </a:effectLst>
                <a:latin typeface="Bradley Hand ITC" pitchFamily="66" charset="0"/>
              </a:rPr>
              <a:t>nonymity to </a:t>
            </a:r>
            <a:r>
              <a:rPr lang="en-AU" sz="4400" b="1" dirty="0" smtClean="0">
                <a:solidFill>
                  <a:srgbClr val="FF0000"/>
                </a:solidFill>
                <a:effectLst>
                  <a:outerShdw blurRad="38100" dist="38100" dir="2700000" algn="tl">
                    <a:srgbClr val="000000">
                      <a:alpha val="43137"/>
                    </a:srgbClr>
                  </a:outerShdw>
                </a:effectLst>
                <a:latin typeface="Bradley Hand ITC" pitchFamily="66" charset="0"/>
              </a:rPr>
              <a:t>L</a:t>
            </a:r>
            <a:r>
              <a:rPr lang="en-AU" sz="4400" b="1" dirty="0" smtClean="0">
                <a:effectLst>
                  <a:outerShdw blurRad="38100" dist="38100" dir="2700000" algn="tl">
                    <a:srgbClr val="000000">
                      <a:alpha val="43137"/>
                    </a:srgbClr>
                  </a:outerShdw>
                </a:effectLst>
                <a:latin typeface="Bradley Hand ITC" pitchFamily="66" charset="0"/>
              </a:rPr>
              <a:t>ighthouse.’</a:t>
            </a:r>
          </a:p>
          <a:p>
            <a:pPr>
              <a:buNone/>
            </a:pPr>
            <a:endParaRPr lang="en-AU" sz="4400" dirty="0"/>
          </a:p>
        </p:txBody>
      </p:sp>
      <p:pic>
        <p:nvPicPr>
          <p:cNvPr id="4" name="Picture 2" descr="C:\Users\Mum\AppData\Local\Microsoft\Windows\Temporary Internet Files\Content.IE5\VNT3943E\MC90005288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7647213">
            <a:off x="958954" y="4106855"/>
            <a:ext cx="673519" cy="844867"/>
          </a:xfrm>
          <a:prstGeom prst="rect">
            <a:avLst/>
          </a:prstGeom>
          <a:noFill/>
        </p:spPr>
      </p:pic>
      <p:pic>
        <p:nvPicPr>
          <p:cNvPr id="5" name="Picture 2" descr="C:\Users\Mum\AppData\Local\Microsoft\Windows\Temporary Internet Files\Content.IE5\VNT3943E\MC90005288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6265470">
            <a:off x="1919933" y="4950108"/>
            <a:ext cx="673519" cy="844867"/>
          </a:xfrm>
          <a:prstGeom prst="rect">
            <a:avLst/>
          </a:prstGeom>
          <a:noFill/>
        </p:spPr>
      </p:pic>
      <p:pic>
        <p:nvPicPr>
          <p:cNvPr id="6" name="Picture 2" descr="C:\Users\Mum\AppData\Local\Microsoft\Windows\Temporary Internet Files\Content.IE5\VNT3943E\MC90005288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732290">
            <a:off x="3464066" y="5326738"/>
            <a:ext cx="673519" cy="844867"/>
          </a:xfrm>
          <a:prstGeom prst="rect">
            <a:avLst/>
          </a:prstGeom>
          <a:noFill/>
        </p:spPr>
      </p:pic>
      <p:pic>
        <p:nvPicPr>
          <p:cNvPr id="1029" name="Picture 5" descr="ggw0015[1]"/>
          <p:cNvPicPr>
            <a:picLocks noChangeAspect="1" noChangeArrowheads="1"/>
          </p:cNvPicPr>
          <p:nvPr/>
        </p:nvPicPr>
        <p:blipFill>
          <a:blip r:embed="rId3" cstate="screen">
            <a:extLst>
              <a:ext uri="{28A0092B-C50C-407E-A947-70E740481C1C}">
                <a14:useLocalDpi xmlns:a14="http://schemas.microsoft.com/office/drawing/2010/main"/>
              </a:ext>
            </a:extLst>
          </a:blip>
          <a:srcRect l="4156" t="1923" r="1826" b="13461"/>
          <a:stretch>
            <a:fillRect/>
          </a:stretch>
        </p:blipFill>
        <p:spPr bwMode="auto">
          <a:xfrm>
            <a:off x="6372200" y="4221088"/>
            <a:ext cx="1766422" cy="2355230"/>
          </a:xfrm>
          <a:prstGeom prst="rect">
            <a:avLst/>
          </a:prstGeom>
          <a:noFill/>
          <a:ln w="9525" algn="in">
            <a:noFill/>
            <a:miter lim="800000"/>
            <a:headEnd/>
            <a:tailEnd/>
          </a:ln>
          <a:effectLst/>
        </p:spPr>
      </p:pic>
      <p:pic>
        <p:nvPicPr>
          <p:cNvPr id="12" name="Picture 2" descr="C:\Users\Mum\AppData\Local\Microsoft\Windows\Temporary Internet Files\Content.IE5\VNT3943E\MC90005288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6271595">
            <a:off x="5048243" y="5614771"/>
            <a:ext cx="673519" cy="84486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90066"/>
          </a:xfrm>
        </p:spPr>
        <p:txBody>
          <a:bodyPr>
            <a:normAutofit fontScale="90000"/>
          </a:bodyPr>
          <a:lstStyle/>
          <a:p>
            <a:r>
              <a:rPr lang="en-AU" dirty="0" smtClean="0"/>
              <a:t>Celebrating Boys’ Success - Reading</a:t>
            </a:r>
            <a:endParaRPr lang="en-AU" dirty="0"/>
          </a:p>
        </p:txBody>
      </p:sp>
      <p:pic>
        <p:nvPicPr>
          <p:cNvPr id="6" name="Picture 5" descr="trendData.jpg"/>
          <p:cNvPicPr>
            <a:picLocks noChangeAspect="1"/>
          </p:cNvPicPr>
          <p:nvPr/>
        </p:nvPicPr>
        <p:blipFill>
          <a:blip r:embed="rId2" cstate="print"/>
          <a:stretch>
            <a:fillRect/>
          </a:stretch>
        </p:blipFill>
        <p:spPr>
          <a:xfrm>
            <a:off x="611560" y="1124744"/>
            <a:ext cx="7920880" cy="51125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dirty="0" smtClean="0"/>
              <a:t>Celebrating Boys’ Success - Writing</a:t>
            </a:r>
            <a:endParaRPr lang="en-AU" dirty="0"/>
          </a:p>
        </p:txBody>
      </p:sp>
      <p:pic>
        <p:nvPicPr>
          <p:cNvPr id="3" name="Picture 2" descr="trendData 2"/>
          <p:cNvPicPr>
            <a:picLocks noChangeAspect="1"/>
          </p:cNvPicPr>
          <p:nvPr/>
        </p:nvPicPr>
        <p:blipFill>
          <a:blip r:embed="rId2" cstate="print"/>
          <a:stretch>
            <a:fillRect/>
          </a:stretch>
        </p:blipFill>
        <p:spPr>
          <a:xfrm>
            <a:off x="251520" y="1196752"/>
            <a:ext cx="8572500" cy="532859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994122"/>
          </a:xfrm>
        </p:spPr>
        <p:txBody>
          <a:bodyPr/>
          <a:lstStyle/>
          <a:p>
            <a:r>
              <a:rPr lang="en-AU" dirty="0" smtClean="0"/>
              <a:t>Celebrating Boys’ Success - Spelling</a:t>
            </a:r>
            <a:endParaRPr lang="en-AU" dirty="0"/>
          </a:p>
        </p:txBody>
      </p:sp>
      <p:pic>
        <p:nvPicPr>
          <p:cNvPr id="3" name="Picture 2" descr="trendData 3"/>
          <p:cNvPicPr>
            <a:picLocks noChangeAspect="1"/>
          </p:cNvPicPr>
          <p:nvPr/>
        </p:nvPicPr>
        <p:blipFill>
          <a:blip r:embed="rId2" cstate="print"/>
          <a:stretch>
            <a:fillRect/>
          </a:stretch>
        </p:blipFill>
        <p:spPr>
          <a:xfrm>
            <a:off x="285750" y="1196752"/>
            <a:ext cx="8572500" cy="525658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AU" dirty="0" smtClean="0"/>
              <a:t>Celebrating Boys’ Success – Punctuation &amp; Grammar</a:t>
            </a:r>
            <a:endParaRPr lang="en-AU" dirty="0"/>
          </a:p>
        </p:txBody>
      </p:sp>
      <p:pic>
        <p:nvPicPr>
          <p:cNvPr id="3" name="Picture 2" descr="trendData 4"/>
          <p:cNvPicPr>
            <a:picLocks noChangeAspect="1"/>
          </p:cNvPicPr>
          <p:nvPr/>
        </p:nvPicPr>
        <p:blipFill>
          <a:blip r:embed="rId2" cstate="screen"/>
          <a:stretch>
            <a:fillRect/>
          </a:stretch>
        </p:blipFill>
        <p:spPr>
          <a:xfrm>
            <a:off x="285750" y="1595437"/>
            <a:ext cx="8572500" cy="48578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04813"/>
            <a:ext cx="8229600" cy="1800225"/>
          </a:xfrm>
        </p:spPr>
        <p:txBody>
          <a:bodyPr>
            <a:normAutofit/>
          </a:bodyPr>
          <a:lstStyle/>
          <a:p>
            <a:pPr algn="ctr">
              <a:buNone/>
            </a:pPr>
            <a:r>
              <a:rPr lang="en-AU" sz="8000" dirty="0" smtClean="0">
                <a:latin typeface="Tempus Sans ITC" pitchFamily="82" charset="0"/>
              </a:rPr>
              <a:t>Our journey ... </a:t>
            </a:r>
            <a:endParaRPr lang="en-AU" sz="8000" dirty="0">
              <a:latin typeface="Tempus Sans ITC" pitchFamily="82" charset="0"/>
            </a:endParaRPr>
          </a:p>
        </p:txBody>
      </p:sp>
      <p:pic>
        <p:nvPicPr>
          <p:cNvPr id="5" name="Picture 2" descr="C:\Users\Mum\AppData\Local\Microsoft\Windows\Temporary Internet Files\Content.IE5\VNT3943E\MC90005288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3741531">
            <a:off x="865997" y="4180059"/>
            <a:ext cx="1083097" cy="1358644"/>
          </a:xfrm>
          <a:prstGeom prst="rect">
            <a:avLst/>
          </a:prstGeom>
          <a:noFill/>
        </p:spPr>
      </p:pic>
      <p:pic>
        <p:nvPicPr>
          <p:cNvPr id="6" name="Picture 2" descr="C:\Users\Mum\AppData\Local\Microsoft\Windows\Temporary Internet Files\Content.IE5\VNT3943E\MC90005288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740315">
            <a:off x="3960005" y="2673822"/>
            <a:ext cx="1083097" cy="1358644"/>
          </a:xfrm>
          <a:prstGeom prst="rect">
            <a:avLst/>
          </a:prstGeom>
          <a:noFill/>
        </p:spPr>
      </p:pic>
      <p:pic>
        <p:nvPicPr>
          <p:cNvPr id="7" name="Picture 2" descr="C:\Users\Mum\AppData\Local\Microsoft\Windows\Temporary Internet Files\Content.IE5\VNT3943E\MC90005288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3028123">
            <a:off x="7464575" y="2178015"/>
            <a:ext cx="1083097" cy="1358644"/>
          </a:xfrm>
          <a:prstGeom prst="rect">
            <a:avLst/>
          </a:prstGeom>
          <a:noFill/>
          <a:effectLst>
            <a:innerShdw blurRad="63500" dist="50800">
              <a:prstClr val="black">
                <a:alpha val="50000"/>
              </a:prstClr>
            </a:innerShdw>
          </a:effectLst>
        </p:spPr>
      </p:pic>
      <p:pic>
        <p:nvPicPr>
          <p:cNvPr id="8" name="Picture 2" descr="C:\Users\Mum\AppData\Local\Microsoft\Windows\Temporary Internet Files\Content.IE5\VNT3943E\MC90005288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4758224">
            <a:off x="2135120" y="2944855"/>
            <a:ext cx="1083097" cy="1358644"/>
          </a:xfrm>
          <a:prstGeom prst="rect">
            <a:avLst/>
          </a:prstGeom>
          <a:noFill/>
        </p:spPr>
      </p:pic>
      <p:pic>
        <p:nvPicPr>
          <p:cNvPr id="9" name="Picture 2" descr="C:\Users\Mum\AppData\Local\Microsoft\Windows\Temporary Internet Files\Content.IE5\VNT3943E\MC90005288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4994212">
            <a:off x="5833243" y="2887872"/>
            <a:ext cx="1083097" cy="1358644"/>
          </a:xfrm>
          <a:prstGeom prst="rect">
            <a:avLst/>
          </a:prstGeom>
          <a:noFill/>
        </p:spPr>
      </p:pic>
      <p:sp>
        <p:nvSpPr>
          <p:cNvPr id="10" name="TextBox 9"/>
          <p:cNvSpPr txBox="1"/>
          <p:nvPr/>
        </p:nvSpPr>
        <p:spPr>
          <a:xfrm>
            <a:off x="1115616" y="5085184"/>
            <a:ext cx="9865096" cy="1200329"/>
          </a:xfrm>
          <a:prstGeom prst="rect">
            <a:avLst/>
          </a:prstGeom>
          <a:noFill/>
        </p:spPr>
        <p:txBody>
          <a:bodyPr wrap="square" rtlCol="0">
            <a:spAutoFit/>
          </a:bodyPr>
          <a:lstStyle/>
          <a:p>
            <a:r>
              <a:rPr lang="en-AU" sz="7200" dirty="0" smtClean="0">
                <a:latin typeface="Tempus Sans ITC" pitchFamily="82" charset="0"/>
              </a:rPr>
              <a:t>. . . to sustainability.</a:t>
            </a:r>
            <a:endParaRPr lang="en-AU" sz="7200"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1835696" y="332656"/>
            <a:ext cx="5616624" cy="5976664"/>
            <a:chOff x="107555775" y="105840150"/>
            <a:chExt cx="4940317" cy="5297626"/>
          </a:xfrm>
        </p:grpSpPr>
        <p:pic>
          <p:nvPicPr>
            <p:cNvPr id="2051" name="Picture 3" descr="218375-Royalty-Free-RF-Clipart-Illustration-Of-A-Cracked-Road-Leading-To-Mountains-After-An-Earthquake[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55775" y="105840150"/>
              <a:ext cx="4896000" cy="3960000"/>
            </a:xfrm>
            <a:prstGeom prst="rect">
              <a:avLst/>
            </a:prstGeom>
            <a:noFill/>
            <a:ln w="9525" algn="in">
              <a:noFill/>
              <a:miter lim="800000"/>
              <a:headEnd/>
              <a:tailEnd/>
            </a:ln>
            <a:effectLst/>
          </p:spPr>
        </p:pic>
        <p:pic>
          <p:nvPicPr>
            <p:cNvPr id="2052" name="Picture 4" descr="construction_clipart_under[1]"/>
            <p:cNvPicPr>
              <a:picLocks noChangeAspect="1" noChangeArrowheads="1"/>
            </p:cNvPicPr>
            <p:nvPr/>
          </p:nvPicPr>
          <p:blipFill>
            <a:blip r:embed="rId3" cstate="screen">
              <a:extLst>
                <a:ext uri="{28A0092B-C50C-407E-A947-70E740481C1C}">
                  <a14:useLocalDpi xmlns:a14="http://schemas.microsoft.com/office/drawing/2010/main"/>
                </a:ext>
              </a:extLst>
            </a:blip>
            <a:srcRect l="1451" t="3990"/>
            <a:stretch>
              <a:fillRect/>
            </a:stretch>
          </p:blipFill>
          <p:spPr bwMode="auto">
            <a:xfrm rot="-355933">
              <a:off x="107627775" y="109440150"/>
              <a:ext cx="4868317" cy="1697626"/>
            </a:xfrm>
            <a:prstGeom prst="rect">
              <a:avLst/>
            </a:prstGeom>
            <a:noFill/>
            <a:ln w="9525" algn="in">
              <a:noFill/>
              <a:miter lim="800000"/>
              <a:headEnd/>
              <a:tailEnd/>
            </a:ln>
            <a:effectLst/>
          </p:spPr>
        </p:pic>
        <p:sp>
          <p:nvSpPr>
            <p:cNvPr id="2053" name="Text Box 5"/>
            <p:cNvSpPr txBox="1">
              <a:spLocks noChangeArrowheads="1"/>
            </p:cNvSpPr>
            <p:nvPr/>
          </p:nvSpPr>
          <p:spPr bwMode="auto">
            <a:xfrm>
              <a:off x="107999137" y="106223111"/>
              <a:ext cx="4032000" cy="28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7200" b="0" i="0" u="none" strike="noStrike" cap="none" normalizeH="0" baseline="0" dirty="0" smtClean="0">
                  <a:ln>
                    <a:noFill/>
                  </a:ln>
                  <a:solidFill>
                    <a:srgbClr val="FFCC00"/>
                  </a:solidFill>
                  <a:effectLst>
                    <a:outerShdw blurRad="38100" dist="38100" dir="2700000" algn="tl">
                      <a:srgbClr val="000000">
                        <a:alpha val="43137"/>
                      </a:srgbClr>
                    </a:outerShdw>
                  </a:effectLst>
                  <a:latin typeface="Rockwell" pitchFamily="18" charset="0"/>
                  <a:cs typeface="Arial" pitchFamily="34" charset="0"/>
                </a:rPr>
                <a:t>The road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7200" b="0" i="0" u="none" strike="noStrike" cap="none" normalizeH="0" baseline="0" dirty="0" smtClean="0">
                  <a:ln>
                    <a:noFill/>
                  </a:ln>
                  <a:solidFill>
                    <a:srgbClr val="FFCC00"/>
                  </a:solidFill>
                  <a:effectLst>
                    <a:outerShdw blurRad="38100" dist="38100" dir="2700000" algn="tl">
                      <a:srgbClr val="000000">
                        <a:alpha val="43137"/>
                      </a:srgbClr>
                    </a:outerShdw>
                  </a:effectLst>
                  <a:latin typeface="Rockwell" pitchFamily="18" charset="0"/>
                  <a:cs typeface="Arial" pitchFamily="34" charset="0"/>
                </a:rPr>
                <a:t>to success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7200" b="0" i="0" u="none" strike="noStrike" cap="none" normalizeH="0" baseline="0" dirty="0" smtClean="0">
                  <a:ln>
                    <a:noFill/>
                  </a:ln>
                  <a:solidFill>
                    <a:srgbClr val="FFCC00"/>
                  </a:solidFill>
                  <a:effectLst>
                    <a:outerShdw blurRad="38100" dist="38100" dir="2700000" algn="tl">
                      <a:srgbClr val="000000">
                        <a:alpha val="43137"/>
                      </a:srgbClr>
                    </a:outerShdw>
                  </a:effectLst>
                  <a:latin typeface="Rockwell" pitchFamily="18" charset="0"/>
                  <a:cs typeface="Arial" pitchFamily="34" charset="0"/>
                </a:rPr>
                <a:t>is always</a:t>
              </a:r>
              <a:endParaRPr kumimoji="0" lang="en-US" sz="7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00364" y="2285992"/>
            <a:ext cx="4786346" cy="5847755"/>
          </a:xfrm>
          <a:prstGeom prst="rect">
            <a:avLst/>
          </a:prstGeom>
          <a:noFill/>
        </p:spPr>
        <p:txBody>
          <a:bodyPr wrap="square" rtlCol="0">
            <a:spAutoFit/>
          </a:bodyPr>
          <a:lstStyle/>
          <a:p>
            <a:r>
              <a:rPr lang="en-AU" sz="2000" dirty="0" smtClean="0"/>
              <a:t>National Partnerships L&amp;N</a:t>
            </a:r>
          </a:p>
          <a:p>
            <a:r>
              <a:rPr lang="en-AU" sz="2000" dirty="0" smtClean="0"/>
              <a:t>PSP</a:t>
            </a:r>
          </a:p>
          <a:p>
            <a:r>
              <a:rPr lang="en-AU" sz="2000" dirty="0" smtClean="0"/>
              <a:t>BER and NSP</a:t>
            </a:r>
          </a:p>
          <a:p>
            <a:r>
              <a:rPr lang="en-AU" sz="2000" dirty="0" smtClean="0"/>
              <a:t>Stephanie Alexander Kitchen Garden Project</a:t>
            </a:r>
          </a:p>
          <a:p>
            <a:r>
              <a:rPr lang="en-AU" sz="2000" dirty="0" smtClean="0"/>
              <a:t>Corporate support of educational programs</a:t>
            </a:r>
          </a:p>
          <a:p>
            <a:r>
              <a:rPr lang="en-AU" sz="2000" dirty="0" smtClean="0"/>
              <a:t>Accelerated Literacy</a:t>
            </a:r>
          </a:p>
          <a:p>
            <a:r>
              <a:rPr lang="en-AU" sz="2000" dirty="0" err="1" smtClean="0"/>
              <a:t>MultiLit</a:t>
            </a:r>
            <a:endParaRPr lang="en-AU" sz="2000" dirty="0" smtClean="0"/>
          </a:p>
          <a:p>
            <a:r>
              <a:rPr lang="en-AU" sz="2000" dirty="0" smtClean="0"/>
              <a:t>Parent workshops</a:t>
            </a:r>
          </a:p>
          <a:p>
            <a:r>
              <a:rPr lang="en-AU" sz="2000" dirty="0" smtClean="0"/>
              <a:t>STLA / Reading Recovery allocation</a:t>
            </a:r>
          </a:p>
          <a:p>
            <a:r>
              <a:rPr lang="en-AU" sz="2000" dirty="0" smtClean="0"/>
              <a:t>Classroom leaders</a:t>
            </a:r>
          </a:p>
          <a:p>
            <a:r>
              <a:rPr lang="en-AU" sz="2000" dirty="0" smtClean="0"/>
              <a:t>Technology</a:t>
            </a:r>
          </a:p>
          <a:p>
            <a:r>
              <a:rPr lang="en-AU" sz="2000" dirty="0" smtClean="0"/>
              <a:t>TPL</a:t>
            </a:r>
          </a:p>
          <a:p>
            <a:endParaRPr lang="en-AU" sz="2000" dirty="0" smtClean="0"/>
          </a:p>
          <a:p>
            <a:endParaRPr lang="en-AU" sz="2400" dirty="0" smtClean="0"/>
          </a:p>
          <a:p>
            <a:endParaRPr lang="en-AU" dirty="0" smtClean="0"/>
          </a:p>
          <a:p>
            <a:endParaRPr lang="en-AU" dirty="0" smtClean="0"/>
          </a:p>
          <a:p>
            <a:endParaRPr lang="en-AU" dirty="0" smtClean="0"/>
          </a:p>
          <a:p>
            <a:endParaRPr lang="en-AU" dirty="0" smtClean="0"/>
          </a:p>
          <a:p>
            <a:endParaRPr lang="en-AU" dirty="0"/>
          </a:p>
        </p:txBody>
      </p:sp>
      <p:sp>
        <p:nvSpPr>
          <p:cNvPr id="6" name="AutoShape 11"/>
          <p:cNvSpPr>
            <a:spLocks noChangeArrowheads="1"/>
          </p:cNvSpPr>
          <p:nvPr/>
        </p:nvSpPr>
        <p:spPr bwMode="auto">
          <a:xfrm rot="13518247">
            <a:off x="-123705" y="4539499"/>
            <a:ext cx="2715241" cy="1589153"/>
          </a:xfrm>
          <a:prstGeom prst="curvedDownArrow">
            <a:avLst>
              <a:gd name="adj1" fmla="val 40820"/>
              <a:gd name="adj2" fmla="val 72759"/>
              <a:gd name="adj3" fmla="val 33333"/>
            </a:avLst>
          </a:prstGeom>
          <a:solidFill>
            <a:srgbClr val="00FF00"/>
          </a:solidFill>
          <a:ln w="9525">
            <a:solidFill>
              <a:schemeClr val="tx1"/>
            </a:solidFill>
            <a:miter lim="800000"/>
            <a:headEnd/>
            <a:tailEnd/>
          </a:ln>
        </p:spPr>
        <p:txBody>
          <a:bodyPr wrap="none" anchor="ctr"/>
          <a:lstStyle/>
          <a:p>
            <a:endParaRPr lang="en-US"/>
          </a:p>
        </p:txBody>
      </p:sp>
      <p:sp>
        <p:nvSpPr>
          <p:cNvPr id="9" name="AutoShape 11"/>
          <p:cNvSpPr>
            <a:spLocks noChangeArrowheads="1"/>
          </p:cNvSpPr>
          <p:nvPr/>
        </p:nvSpPr>
        <p:spPr bwMode="auto">
          <a:xfrm rot="19878818">
            <a:off x="214776" y="1125631"/>
            <a:ext cx="2715241" cy="1589153"/>
          </a:xfrm>
          <a:prstGeom prst="curvedDownArrow">
            <a:avLst>
              <a:gd name="adj1" fmla="val 40820"/>
              <a:gd name="adj2" fmla="val 72759"/>
              <a:gd name="adj3" fmla="val 33333"/>
            </a:avLst>
          </a:prstGeom>
          <a:solidFill>
            <a:srgbClr val="FF0066"/>
          </a:solidFill>
          <a:ln w="9525">
            <a:solidFill>
              <a:schemeClr val="tx1"/>
            </a:solidFill>
            <a:miter lim="800000"/>
            <a:headEnd/>
            <a:tailEnd/>
          </a:ln>
        </p:spPr>
        <p:txBody>
          <a:bodyPr wrap="none" anchor="ctr"/>
          <a:lstStyle/>
          <a:p>
            <a:endParaRPr lang="en-US"/>
          </a:p>
        </p:txBody>
      </p:sp>
      <p:sp>
        <p:nvSpPr>
          <p:cNvPr id="11" name="AutoShape 11"/>
          <p:cNvSpPr>
            <a:spLocks noChangeArrowheads="1"/>
          </p:cNvSpPr>
          <p:nvPr/>
        </p:nvSpPr>
        <p:spPr bwMode="auto">
          <a:xfrm rot="2088558">
            <a:off x="6218116" y="1275727"/>
            <a:ext cx="2715241" cy="1589153"/>
          </a:xfrm>
          <a:prstGeom prst="curvedDownArrow">
            <a:avLst>
              <a:gd name="adj1" fmla="val 40820"/>
              <a:gd name="adj2" fmla="val 72759"/>
              <a:gd name="adj3" fmla="val 33333"/>
            </a:avLst>
          </a:prstGeom>
          <a:solidFill>
            <a:schemeClr val="folHlink"/>
          </a:solidFill>
          <a:ln w="9525">
            <a:solidFill>
              <a:schemeClr val="tx1"/>
            </a:solidFill>
            <a:miter lim="800000"/>
            <a:headEnd/>
            <a:tailEnd/>
          </a:ln>
        </p:spPr>
        <p:txBody>
          <a:bodyPr wrap="none" anchor="ctr"/>
          <a:lstStyle/>
          <a:p>
            <a:endParaRPr lang="en-US"/>
          </a:p>
        </p:txBody>
      </p:sp>
      <p:sp>
        <p:nvSpPr>
          <p:cNvPr id="12" name="AutoShape 11"/>
          <p:cNvSpPr>
            <a:spLocks noChangeArrowheads="1"/>
          </p:cNvSpPr>
          <p:nvPr/>
        </p:nvSpPr>
        <p:spPr bwMode="auto">
          <a:xfrm rot="8182075">
            <a:off x="6255476" y="4860699"/>
            <a:ext cx="2715241" cy="1589153"/>
          </a:xfrm>
          <a:prstGeom prst="curvedDownArrow">
            <a:avLst>
              <a:gd name="adj1" fmla="val 40820"/>
              <a:gd name="adj2" fmla="val 72759"/>
              <a:gd name="adj3" fmla="val 33333"/>
            </a:avLst>
          </a:prstGeom>
          <a:solidFill>
            <a:srgbClr val="FF6600"/>
          </a:solidFill>
          <a:ln w="9525">
            <a:solidFill>
              <a:schemeClr val="tx1"/>
            </a:solidFill>
            <a:miter lim="800000"/>
            <a:headEnd/>
            <a:tailEnd/>
          </a:ln>
        </p:spPr>
        <p:txBody>
          <a:bodyPr wrap="none" anchor="ctr"/>
          <a:lstStyle/>
          <a:p>
            <a:endParaRPr lang="en-US"/>
          </a:p>
        </p:txBody>
      </p:sp>
      <p:sp>
        <p:nvSpPr>
          <p:cNvPr id="13" name="TextBox 12"/>
          <p:cNvSpPr txBox="1"/>
          <p:nvPr/>
        </p:nvSpPr>
        <p:spPr>
          <a:xfrm>
            <a:off x="6500826" y="2500306"/>
            <a:ext cx="2286016" cy="646331"/>
          </a:xfrm>
          <a:prstGeom prst="rect">
            <a:avLst/>
          </a:prstGeom>
          <a:noFill/>
        </p:spPr>
        <p:txBody>
          <a:bodyPr wrap="square" rtlCol="0">
            <a:spAutoFit/>
          </a:bodyPr>
          <a:lstStyle/>
          <a:p>
            <a:r>
              <a:rPr lang="en-AU" sz="3600" dirty="0" smtClean="0">
                <a:effectLst>
                  <a:outerShdw blurRad="38100" dist="38100" dir="2700000" algn="tl">
                    <a:srgbClr val="000000">
                      <a:alpha val="43137"/>
                    </a:srgbClr>
                  </a:outerShdw>
                </a:effectLst>
              </a:rPr>
              <a:t>collaborate</a:t>
            </a:r>
            <a:endParaRPr lang="en-AU" sz="3600" dirty="0">
              <a:effectLst>
                <a:outerShdw blurRad="38100" dist="38100" dir="2700000" algn="tl">
                  <a:srgbClr val="000000">
                    <a:alpha val="43137"/>
                  </a:srgbClr>
                </a:outerShdw>
              </a:effectLst>
            </a:endParaRPr>
          </a:p>
        </p:txBody>
      </p:sp>
      <p:sp>
        <p:nvSpPr>
          <p:cNvPr id="8" name="TextBox 7"/>
          <p:cNvSpPr txBox="1"/>
          <p:nvPr/>
        </p:nvSpPr>
        <p:spPr>
          <a:xfrm>
            <a:off x="1928794" y="1571612"/>
            <a:ext cx="1857388" cy="646331"/>
          </a:xfrm>
          <a:prstGeom prst="rect">
            <a:avLst/>
          </a:prstGeom>
          <a:noFill/>
        </p:spPr>
        <p:txBody>
          <a:bodyPr wrap="square" rtlCol="0">
            <a:spAutoFit/>
          </a:bodyPr>
          <a:lstStyle/>
          <a:p>
            <a:r>
              <a:rPr lang="en-AU" sz="3600" dirty="0" smtClean="0">
                <a:effectLst>
                  <a:outerShdw blurRad="38100" dist="38100" dir="2700000" algn="tl">
                    <a:srgbClr val="000000">
                      <a:alpha val="43137"/>
                    </a:srgbClr>
                  </a:outerShdw>
                </a:effectLst>
              </a:rPr>
              <a:t>consult</a:t>
            </a:r>
            <a:endParaRPr lang="en-AU" sz="3600" dirty="0">
              <a:effectLst>
                <a:outerShdw blurRad="38100" dist="38100" dir="2700000" algn="tl">
                  <a:srgbClr val="000000">
                    <a:alpha val="43137"/>
                  </a:srgbClr>
                </a:outerShdw>
              </a:effectLst>
            </a:endParaRPr>
          </a:p>
        </p:txBody>
      </p:sp>
      <p:sp>
        <p:nvSpPr>
          <p:cNvPr id="15" name="TextBox 14"/>
          <p:cNvSpPr txBox="1"/>
          <p:nvPr/>
        </p:nvSpPr>
        <p:spPr>
          <a:xfrm>
            <a:off x="5143504" y="5500702"/>
            <a:ext cx="2714644" cy="646331"/>
          </a:xfrm>
          <a:prstGeom prst="rect">
            <a:avLst/>
          </a:prstGeom>
          <a:noFill/>
        </p:spPr>
        <p:txBody>
          <a:bodyPr wrap="square" rtlCol="0">
            <a:spAutoFit/>
          </a:bodyPr>
          <a:lstStyle/>
          <a:p>
            <a:r>
              <a:rPr lang="en-AU" sz="3600" dirty="0" smtClean="0">
                <a:effectLst>
                  <a:outerShdw blurRad="38100" dist="38100" dir="2700000" algn="tl">
                    <a:srgbClr val="000000">
                      <a:alpha val="43137"/>
                    </a:srgbClr>
                  </a:outerShdw>
                </a:effectLst>
              </a:rPr>
              <a:t>communicate</a:t>
            </a:r>
            <a:endParaRPr lang="en-AU" sz="3600" dirty="0">
              <a:effectLst>
                <a:outerShdw blurRad="38100" dist="38100" dir="2700000" algn="tl">
                  <a:srgbClr val="000000">
                    <a:alpha val="43137"/>
                  </a:srgbClr>
                </a:outerShdw>
              </a:effectLst>
            </a:endParaRPr>
          </a:p>
        </p:txBody>
      </p:sp>
      <p:sp>
        <p:nvSpPr>
          <p:cNvPr id="16" name="TextBox 15"/>
          <p:cNvSpPr txBox="1"/>
          <p:nvPr/>
        </p:nvSpPr>
        <p:spPr>
          <a:xfrm>
            <a:off x="285720" y="4071942"/>
            <a:ext cx="2643206" cy="646331"/>
          </a:xfrm>
          <a:prstGeom prst="rect">
            <a:avLst/>
          </a:prstGeom>
          <a:noFill/>
        </p:spPr>
        <p:txBody>
          <a:bodyPr wrap="square" rtlCol="0">
            <a:spAutoFit/>
          </a:bodyPr>
          <a:lstStyle/>
          <a:p>
            <a:r>
              <a:rPr lang="en-AU" sz="3600" dirty="0" smtClean="0">
                <a:effectLst>
                  <a:outerShdw blurRad="38100" dist="38100" dir="2700000" algn="tl">
                    <a:srgbClr val="000000">
                      <a:alpha val="43137"/>
                    </a:srgbClr>
                  </a:outerShdw>
                </a:effectLst>
              </a:rPr>
              <a:t>consolidate</a:t>
            </a:r>
            <a:endParaRPr lang="en-AU" sz="3600" dirty="0">
              <a:effectLst>
                <a:outerShdw blurRad="38100" dist="38100" dir="2700000" algn="tl">
                  <a:srgbClr val="000000">
                    <a:alpha val="43137"/>
                  </a:srgbClr>
                </a:outerShdw>
              </a:effectLst>
            </a:endParaRPr>
          </a:p>
        </p:txBody>
      </p:sp>
      <p:sp>
        <p:nvSpPr>
          <p:cNvPr id="17" name="Title 16"/>
          <p:cNvSpPr>
            <a:spLocks noGrp="1"/>
          </p:cNvSpPr>
          <p:nvPr>
            <p:ph type="title"/>
          </p:nvPr>
        </p:nvSpPr>
        <p:spPr>
          <a:xfrm>
            <a:off x="428596" y="0"/>
            <a:ext cx="8229600" cy="868346"/>
          </a:xfrm>
        </p:spPr>
        <p:txBody>
          <a:bodyPr/>
          <a:lstStyle/>
          <a:p>
            <a:r>
              <a:rPr lang="en-AU" dirty="0" smtClean="0">
                <a:effectLst>
                  <a:outerShdw blurRad="38100" dist="38100" dir="2700000" algn="tl">
                    <a:srgbClr val="000000">
                      <a:alpha val="43137"/>
                    </a:srgbClr>
                  </a:outerShdw>
                </a:effectLst>
              </a:rPr>
              <a:t>MEPS Planning Model</a:t>
            </a:r>
            <a:endParaRPr lang="en-A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G_0053"/>
          <p:cNvPicPr>
            <a:picLocks noChangeAspect="1" noChangeArrowheads="1"/>
          </p:cNvPicPr>
          <p:nvPr/>
        </p:nvPicPr>
        <p:blipFill>
          <a:blip r:embed="rId2" cstate="screen">
            <a:lum contrast="6000"/>
          </a:blip>
          <a:srcRect/>
          <a:stretch>
            <a:fillRect/>
          </a:stretch>
        </p:blipFill>
        <p:spPr bwMode="auto">
          <a:xfrm>
            <a:off x="214282" y="2643182"/>
            <a:ext cx="2357454" cy="1833415"/>
          </a:xfrm>
          <a:prstGeom prst="rect">
            <a:avLst/>
          </a:prstGeom>
          <a:noFill/>
          <a:ln w="9525" algn="in">
            <a:noFill/>
            <a:miter lim="800000"/>
            <a:headEnd/>
            <a:tailEnd/>
          </a:ln>
          <a:effectLst/>
        </p:spPr>
      </p:pic>
      <p:sp>
        <p:nvSpPr>
          <p:cNvPr id="4" name="AutoShape 11"/>
          <p:cNvSpPr>
            <a:spLocks noChangeArrowheads="1"/>
          </p:cNvSpPr>
          <p:nvPr/>
        </p:nvSpPr>
        <p:spPr bwMode="auto">
          <a:xfrm rot="20322329">
            <a:off x="891477" y="538473"/>
            <a:ext cx="3264232" cy="1589153"/>
          </a:xfrm>
          <a:prstGeom prst="curvedDownArrow">
            <a:avLst>
              <a:gd name="adj1" fmla="val 40820"/>
              <a:gd name="adj2" fmla="val 72759"/>
              <a:gd name="adj3" fmla="val 33333"/>
            </a:avLst>
          </a:prstGeom>
          <a:solidFill>
            <a:srgbClr val="FFFF00"/>
          </a:solidFill>
          <a:ln w="9525">
            <a:solidFill>
              <a:schemeClr val="tx1"/>
            </a:solidFill>
            <a:miter lim="800000"/>
            <a:headEnd/>
            <a:tailEnd/>
          </a:ln>
        </p:spPr>
        <p:txBody>
          <a:bodyPr wrap="none" anchor="ctr"/>
          <a:lstStyle/>
          <a:p>
            <a:endParaRPr lang="en-US"/>
          </a:p>
        </p:txBody>
      </p:sp>
      <p:sp>
        <p:nvSpPr>
          <p:cNvPr id="5" name="AutoShape 11"/>
          <p:cNvSpPr>
            <a:spLocks noChangeArrowheads="1"/>
          </p:cNvSpPr>
          <p:nvPr/>
        </p:nvSpPr>
        <p:spPr bwMode="auto">
          <a:xfrm rot="4679228">
            <a:off x="6038899" y="2230414"/>
            <a:ext cx="3348000" cy="1619922"/>
          </a:xfrm>
          <a:prstGeom prst="curvedDownArrow">
            <a:avLst>
              <a:gd name="adj1" fmla="val 40820"/>
              <a:gd name="adj2" fmla="val 72759"/>
              <a:gd name="adj3" fmla="val 33333"/>
            </a:avLst>
          </a:prstGeom>
          <a:solidFill>
            <a:srgbClr val="00B0F0"/>
          </a:solidFill>
          <a:ln w="9525">
            <a:solidFill>
              <a:schemeClr val="tx1"/>
            </a:solidFill>
            <a:miter lim="800000"/>
            <a:headEnd/>
            <a:tailEnd/>
          </a:ln>
        </p:spPr>
        <p:txBody>
          <a:bodyPr wrap="none" anchor="ctr"/>
          <a:lstStyle/>
          <a:p>
            <a:endParaRPr lang="en-US"/>
          </a:p>
        </p:txBody>
      </p:sp>
      <p:sp>
        <p:nvSpPr>
          <p:cNvPr id="6" name="AutoShape 11"/>
          <p:cNvSpPr>
            <a:spLocks noChangeArrowheads="1"/>
          </p:cNvSpPr>
          <p:nvPr/>
        </p:nvSpPr>
        <p:spPr bwMode="auto">
          <a:xfrm rot="11441618">
            <a:off x="1773512" y="4605783"/>
            <a:ext cx="3607180" cy="1743851"/>
          </a:xfrm>
          <a:prstGeom prst="curvedDownArrow">
            <a:avLst>
              <a:gd name="adj1" fmla="val 40820"/>
              <a:gd name="adj2" fmla="val 72759"/>
              <a:gd name="adj3" fmla="val 33333"/>
            </a:avLst>
          </a:prstGeom>
          <a:solidFill>
            <a:srgbClr val="FF00FF"/>
          </a:solidFill>
          <a:ln w="9525">
            <a:solidFill>
              <a:schemeClr val="tx1"/>
            </a:solidFill>
            <a:miter lim="800000"/>
            <a:headEnd/>
            <a:tailEnd/>
          </a:ln>
        </p:spPr>
        <p:txBody>
          <a:bodyPr wrap="none" anchor="ctr"/>
          <a:lstStyle/>
          <a:p>
            <a:endParaRPr lang="en-US"/>
          </a:p>
        </p:txBody>
      </p:sp>
      <p:sp>
        <p:nvSpPr>
          <p:cNvPr id="7" name="TextBox 6"/>
          <p:cNvSpPr txBox="1"/>
          <p:nvPr/>
        </p:nvSpPr>
        <p:spPr>
          <a:xfrm>
            <a:off x="1928794" y="1428736"/>
            <a:ext cx="1857388" cy="646331"/>
          </a:xfrm>
          <a:prstGeom prst="rect">
            <a:avLst/>
          </a:prstGeom>
          <a:noFill/>
        </p:spPr>
        <p:txBody>
          <a:bodyPr wrap="square" rtlCol="0">
            <a:spAutoFit/>
          </a:bodyPr>
          <a:lstStyle/>
          <a:p>
            <a:r>
              <a:rPr lang="en-AU" sz="3600" dirty="0" smtClean="0">
                <a:effectLst>
                  <a:outerShdw blurRad="38100" dist="38100" dir="2700000" algn="tl">
                    <a:srgbClr val="000000">
                      <a:alpha val="43137"/>
                    </a:srgbClr>
                  </a:outerShdw>
                </a:effectLst>
              </a:rPr>
              <a:t>We care</a:t>
            </a:r>
            <a:endParaRPr lang="en-AU" sz="3600" dirty="0">
              <a:effectLst>
                <a:outerShdw blurRad="38100" dist="38100" dir="2700000" algn="tl">
                  <a:srgbClr val="000000">
                    <a:alpha val="43137"/>
                  </a:srgbClr>
                </a:outerShdw>
              </a:effectLst>
            </a:endParaRPr>
          </a:p>
        </p:txBody>
      </p:sp>
      <p:sp>
        <p:nvSpPr>
          <p:cNvPr id="8" name="TextBox 7"/>
          <p:cNvSpPr txBox="1"/>
          <p:nvPr/>
        </p:nvSpPr>
        <p:spPr>
          <a:xfrm>
            <a:off x="6072198" y="2571744"/>
            <a:ext cx="1857388" cy="646331"/>
          </a:xfrm>
          <a:prstGeom prst="rect">
            <a:avLst/>
          </a:prstGeom>
          <a:noFill/>
        </p:spPr>
        <p:txBody>
          <a:bodyPr wrap="square" rtlCol="0">
            <a:spAutoFit/>
          </a:bodyPr>
          <a:lstStyle/>
          <a:p>
            <a:r>
              <a:rPr lang="en-AU" sz="3600" dirty="0" smtClean="0">
                <a:effectLst>
                  <a:outerShdw blurRad="38100" dist="38100" dir="2700000" algn="tl">
                    <a:srgbClr val="000000">
                      <a:alpha val="43137"/>
                    </a:srgbClr>
                  </a:outerShdw>
                </a:effectLst>
              </a:rPr>
              <a:t>We craft</a:t>
            </a:r>
            <a:endParaRPr lang="en-AU" sz="3600" dirty="0">
              <a:effectLst>
                <a:outerShdw blurRad="38100" dist="38100" dir="2700000" algn="tl">
                  <a:srgbClr val="000000">
                    <a:alpha val="43137"/>
                  </a:srgbClr>
                </a:outerShdw>
              </a:effectLst>
            </a:endParaRPr>
          </a:p>
        </p:txBody>
      </p:sp>
      <p:sp>
        <p:nvSpPr>
          <p:cNvPr id="9" name="TextBox 8"/>
          <p:cNvSpPr txBox="1"/>
          <p:nvPr/>
        </p:nvSpPr>
        <p:spPr>
          <a:xfrm>
            <a:off x="3143240" y="4214818"/>
            <a:ext cx="2143140" cy="1200329"/>
          </a:xfrm>
          <a:prstGeom prst="rect">
            <a:avLst/>
          </a:prstGeom>
          <a:noFill/>
        </p:spPr>
        <p:txBody>
          <a:bodyPr wrap="square" rtlCol="0">
            <a:spAutoFit/>
          </a:bodyPr>
          <a:lstStyle/>
          <a:p>
            <a:r>
              <a:rPr lang="en-AU" sz="3600" dirty="0" smtClean="0">
                <a:effectLst>
                  <a:outerShdw blurRad="38100" dist="38100" dir="2700000" algn="tl">
                    <a:srgbClr val="000000">
                      <a:alpha val="43137"/>
                    </a:srgbClr>
                  </a:outerShdw>
                </a:effectLst>
              </a:rPr>
              <a:t>We’re </a:t>
            </a:r>
          </a:p>
          <a:p>
            <a:r>
              <a:rPr lang="en-AU" sz="3600" dirty="0" smtClean="0">
                <a:effectLst>
                  <a:outerShdw blurRad="38100" dist="38100" dir="2700000" algn="tl">
                    <a:srgbClr val="000000">
                      <a:alpha val="43137"/>
                    </a:srgbClr>
                  </a:outerShdw>
                </a:effectLst>
              </a:rPr>
              <a:t>consistent</a:t>
            </a:r>
            <a:endParaRPr lang="en-AU" sz="3600" dirty="0">
              <a:effectLst>
                <a:outerShdw blurRad="38100" dist="38100" dir="2700000" algn="tl">
                  <a:srgbClr val="000000">
                    <a:alpha val="43137"/>
                  </a:srgbClr>
                </a:outerShdw>
              </a:effectLst>
            </a:endParaRPr>
          </a:p>
        </p:txBody>
      </p:sp>
      <p:pic>
        <p:nvPicPr>
          <p:cNvPr id="4098" name="Picture 2" descr="SDC13023"/>
          <p:cNvPicPr>
            <a:picLocks noChangeAspect="1" noChangeArrowheads="1"/>
          </p:cNvPicPr>
          <p:nvPr/>
        </p:nvPicPr>
        <p:blipFill>
          <a:blip r:embed="rId3" cstate="screen"/>
          <a:srcRect/>
          <a:stretch>
            <a:fillRect/>
          </a:stretch>
        </p:blipFill>
        <p:spPr bwMode="auto">
          <a:xfrm>
            <a:off x="5786446" y="4714884"/>
            <a:ext cx="2355900" cy="1933565"/>
          </a:xfrm>
          <a:prstGeom prst="rect">
            <a:avLst/>
          </a:prstGeom>
          <a:noFill/>
          <a:ln w="9525" algn="in">
            <a:noFill/>
            <a:miter lim="800000"/>
            <a:headEnd/>
            <a:tailEnd/>
          </a:ln>
          <a:effectLst/>
        </p:spPr>
      </p:pic>
      <p:pic>
        <p:nvPicPr>
          <p:cNvPr id="4099" name="Picture 3" descr="SDC13009"/>
          <p:cNvPicPr>
            <a:picLocks noChangeAspect="1" noChangeArrowheads="1"/>
          </p:cNvPicPr>
          <p:nvPr/>
        </p:nvPicPr>
        <p:blipFill>
          <a:blip r:embed="rId4" cstate="screen">
            <a:lum contrast="24000"/>
          </a:blip>
          <a:srcRect/>
          <a:stretch>
            <a:fillRect/>
          </a:stretch>
        </p:blipFill>
        <p:spPr bwMode="auto">
          <a:xfrm>
            <a:off x="4214810" y="142852"/>
            <a:ext cx="2252676" cy="1862127"/>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188640"/>
            <a:ext cx="9865096" cy="1143000"/>
          </a:xfrm>
        </p:spPr>
        <p:txBody>
          <a:bodyPr>
            <a:normAutofit fontScale="90000"/>
          </a:bodyPr>
          <a:lstStyle/>
          <a:p>
            <a:r>
              <a:rPr lang="en-AU" dirty="0" smtClean="0">
                <a:solidFill>
                  <a:srgbClr val="FF0066"/>
                </a:solidFill>
                <a:effectLst>
                  <a:outerShdw blurRad="38100" dist="38100" dir="2700000" algn="tl">
                    <a:srgbClr val="000000">
                      <a:alpha val="43137"/>
                    </a:srgbClr>
                  </a:outerShdw>
                </a:effectLst>
              </a:rPr>
              <a:t>Corporate Support </a:t>
            </a:r>
            <a:br>
              <a:rPr lang="en-AU" dirty="0" smtClean="0">
                <a:solidFill>
                  <a:srgbClr val="FF0066"/>
                </a:solidFill>
                <a:effectLst>
                  <a:outerShdw blurRad="38100" dist="38100" dir="2700000" algn="tl">
                    <a:srgbClr val="000000">
                      <a:alpha val="43137"/>
                    </a:srgbClr>
                  </a:outerShdw>
                </a:effectLst>
              </a:rPr>
            </a:br>
            <a:r>
              <a:rPr lang="en-AU" dirty="0" smtClean="0">
                <a:solidFill>
                  <a:srgbClr val="FF0066"/>
                </a:solidFill>
                <a:effectLst>
                  <a:outerShdw blurRad="38100" dist="38100" dir="2700000" algn="tl">
                    <a:srgbClr val="000000">
                      <a:alpha val="43137"/>
                    </a:srgbClr>
                  </a:outerShdw>
                </a:effectLst>
              </a:rPr>
              <a:t>for Educational Programs</a:t>
            </a:r>
            <a:endParaRPr lang="en-AU"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57758"/>
          </a:xfrm>
        </p:spPr>
        <p:txBody>
          <a:bodyPr/>
          <a:lstStyle/>
          <a:p>
            <a:r>
              <a:rPr lang="en-AU" sz="2800" dirty="0" smtClean="0"/>
              <a:t>Port Waratah Coal Services</a:t>
            </a:r>
          </a:p>
          <a:p>
            <a:r>
              <a:rPr lang="en-AU" sz="2800" dirty="0" smtClean="0"/>
              <a:t>Pacific National</a:t>
            </a:r>
          </a:p>
          <a:p>
            <a:r>
              <a:rPr lang="en-AU" sz="2800" dirty="0" smtClean="0"/>
              <a:t>Franklins</a:t>
            </a:r>
          </a:p>
          <a:p>
            <a:r>
              <a:rPr lang="en-AU" sz="2800" dirty="0" err="1" smtClean="0"/>
              <a:t>Incitec</a:t>
            </a:r>
            <a:r>
              <a:rPr lang="en-AU" sz="2800" dirty="0" smtClean="0"/>
              <a:t> Pivot</a:t>
            </a:r>
          </a:p>
          <a:p>
            <a:r>
              <a:rPr lang="en-AU" sz="2800" dirty="0" smtClean="0"/>
              <a:t>CBA – Mayfield branch</a:t>
            </a:r>
          </a:p>
          <a:p>
            <a:r>
              <a:rPr lang="en-AU" sz="2800" dirty="0" smtClean="0"/>
              <a:t>Maitland Mutual Building Society</a:t>
            </a:r>
          </a:p>
          <a:p>
            <a:r>
              <a:rPr lang="en-AU" sz="2800" dirty="0" smtClean="0"/>
              <a:t>Cargill</a:t>
            </a:r>
          </a:p>
          <a:p>
            <a:r>
              <a:rPr lang="en-AU" sz="2800" dirty="0" smtClean="0"/>
              <a:t>Chuck Duck Good Life Truck Pty Ltd</a:t>
            </a:r>
          </a:p>
          <a:p>
            <a:endParaRPr lang="en-AU" dirty="0" smtClean="0"/>
          </a:p>
          <a:p>
            <a:endParaRPr lang="en-AU" dirty="0" smtClean="0"/>
          </a:p>
          <a:p>
            <a:endParaRPr lang="en-AU" dirty="0"/>
          </a:p>
        </p:txBody>
      </p:sp>
      <p:pic>
        <p:nvPicPr>
          <p:cNvPr id="4" name="Picture 3" descr="franklin.png"/>
          <p:cNvPicPr>
            <a:picLocks noChangeAspect="1"/>
          </p:cNvPicPr>
          <p:nvPr/>
        </p:nvPicPr>
        <p:blipFill>
          <a:blip r:embed="rId2" cstate="screen"/>
          <a:stretch>
            <a:fillRect/>
          </a:stretch>
        </p:blipFill>
        <p:spPr>
          <a:xfrm>
            <a:off x="3347864" y="2636912"/>
            <a:ext cx="970678" cy="803172"/>
          </a:xfrm>
          <a:prstGeom prst="rect">
            <a:avLst/>
          </a:prstGeom>
        </p:spPr>
      </p:pic>
      <p:pic>
        <p:nvPicPr>
          <p:cNvPr id="5" name="Picture 4" descr="incit.png"/>
          <p:cNvPicPr>
            <a:picLocks noChangeAspect="1"/>
          </p:cNvPicPr>
          <p:nvPr/>
        </p:nvPicPr>
        <p:blipFill>
          <a:blip r:embed="rId3" cstate="screen"/>
          <a:stretch>
            <a:fillRect/>
          </a:stretch>
        </p:blipFill>
        <p:spPr>
          <a:xfrm>
            <a:off x="5143504" y="2500306"/>
            <a:ext cx="1333333" cy="742857"/>
          </a:xfrm>
          <a:prstGeom prst="rect">
            <a:avLst/>
          </a:prstGeom>
        </p:spPr>
      </p:pic>
      <p:pic>
        <p:nvPicPr>
          <p:cNvPr id="6" name="Picture 5" descr="com.png"/>
          <p:cNvPicPr>
            <a:picLocks noChangeAspect="1"/>
          </p:cNvPicPr>
          <p:nvPr/>
        </p:nvPicPr>
        <p:blipFill>
          <a:blip r:embed="rId4" cstate="screen"/>
          <a:stretch>
            <a:fillRect/>
          </a:stretch>
        </p:blipFill>
        <p:spPr>
          <a:xfrm>
            <a:off x="4932040" y="3501008"/>
            <a:ext cx="2590476" cy="590476"/>
          </a:xfrm>
          <a:prstGeom prst="rect">
            <a:avLst/>
          </a:prstGeom>
        </p:spPr>
      </p:pic>
      <p:pic>
        <p:nvPicPr>
          <p:cNvPr id="7" name="Picture 6" descr="mut.png"/>
          <p:cNvPicPr>
            <a:picLocks noChangeAspect="1"/>
          </p:cNvPicPr>
          <p:nvPr/>
        </p:nvPicPr>
        <p:blipFill>
          <a:blip r:embed="rId5" cstate="screen"/>
          <a:stretch>
            <a:fillRect/>
          </a:stretch>
        </p:blipFill>
        <p:spPr>
          <a:xfrm>
            <a:off x="6372200" y="4293096"/>
            <a:ext cx="1676191" cy="542857"/>
          </a:xfrm>
          <a:prstGeom prst="rect">
            <a:avLst/>
          </a:prstGeom>
        </p:spPr>
      </p:pic>
      <p:pic>
        <p:nvPicPr>
          <p:cNvPr id="8" name="Picture 7" descr="car.png"/>
          <p:cNvPicPr>
            <a:picLocks noChangeAspect="1"/>
          </p:cNvPicPr>
          <p:nvPr/>
        </p:nvPicPr>
        <p:blipFill>
          <a:blip r:embed="rId6" cstate="screen"/>
          <a:stretch>
            <a:fillRect/>
          </a:stretch>
        </p:blipFill>
        <p:spPr>
          <a:xfrm>
            <a:off x="2267744" y="4653136"/>
            <a:ext cx="980952" cy="590476"/>
          </a:xfrm>
          <a:prstGeom prst="rect">
            <a:avLst/>
          </a:prstGeom>
        </p:spPr>
      </p:pic>
      <p:pic>
        <p:nvPicPr>
          <p:cNvPr id="9" name="Picture 8" descr="Picture6.png"/>
          <p:cNvPicPr>
            <a:picLocks noChangeAspect="1"/>
          </p:cNvPicPr>
          <p:nvPr/>
        </p:nvPicPr>
        <p:blipFill>
          <a:blip r:embed="rId7" cstate="screen"/>
          <a:stretch>
            <a:fillRect/>
          </a:stretch>
        </p:blipFill>
        <p:spPr>
          <a:xfrm>
            <a:off x="6156176" y="5157192"/>
            <a:ext cx="2652894" cy="510682"/>
          </a:xfrm>
          <a:prstGeom prst="rect">
            <a:avLst/>
          </a:prstGeom>
        </p:spPr>
      </p:pic>
      <p:pic>
        <p:nvPicPr>
          <p:cNvPr id="1026" name="Picture 2"/>
          <p:cNvPicPr>
            <a:picLocks noChangeAspect="1" noChangeArrowheads="1"/>
          </p:cNvPicPr>
          <p:nvPr/>
        </p:nvPicPr>
        <p:blipFill>
          <a:blip r:embed="rId8" cstate="screen"/>
          <a:srcRect/>
          <a:stretch>
            <a:fillRect/>
          </a:stretch>
        </p:blipFill>
        <p:spPr bwMode="auto">
          <a:xfrm>
            <a:off x="6786578" y="1428736"/>
            <a:ext cx="974255" cy="1076309"/>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7288" y="214290"/>
            <a:ext cx="9144000" cy="1285875"/>
          </a:xfrm>
        </p:spPr>
        <p:txBody>
          <a:bodyPr rtlCol="0">
            <a:normAutofit fontScale="90000"/>
          </a:bodyPr>
          <a:lstStyle/>
          <a:p>
            <a:pPr eaLnBrk="1" fontAlgn="auto" hangingPunct="1">
              <a:spcAft>
                <a:spcPts val="0"/>
              </a:spcAft>
              <a:defRPr/>
            </a:pPr>
            <a:r>
              <a:rPr lang="en-AU" sz="4000" dirty="0" smtClean="0">
                <a:solidFill>
                  <a:srgbClr val="00FF00"/>
                </a:solidFill>
                <a:effectLst>
                  <a:outerShdw blurRad="38100" dist="38100" dir="2700000" algn="tl">
                    <a:srgbClr val="000000">
                      <a:alpha val="43137"/>
                    </a:srgbClr>
                  </a:outerShdw>
                </a:effectLst>
              </a:rPr>
              <a:t>Stephanie Alexander </a:t>
            </a:r>
            <a:br>
              <a:rPr lang="en-AU" sz="4000" dirty="0" smtClean="0">
                <a:solidFill>
                  <a:srgbClr val="00FF00"/>
                </a:solidFill>
                <a:effectLst>
                  <a:outerShdw blurRad="38100" dist="38100" dir="2700000" algn="tl">
                    <a:srgbClr val="000000">
                      <a:alpha val="43137"/>
                    </a:srgbClr>
                  </a:outerShdw>
                </a:effectLst>
              </a:rPr>
            </a:br>
            <a:r>
              <a:rPr lang="en-AU" sz="4000" dirty="0" smtClean="0">
                <a:solidFill>
                  <a:srgbClr val="00FF00"/>
                </a:solidFill>
                <a:effectLst>
                  <a:outerShdw blurRad="38100" dist="38100" dir="2700000" algn="tl">
                    <a:srgbClr val="000000">
                      <a:alpha val="43137"/>
                    </a:srgbClr>
                  </a:outerShdw>
                </a:effectLst>
              </a:rPr>
              <a:t>Kitchen Garden Project</a:t>
            </a:r>
            <a:r>
              <a:rPr lang="en-AU" dirty="0" smtClean="0"/>
              <a:t/>
            </a:r>
            <a:br>
              <a:rPr lang="en-AU" dirty="0" smtClean="0"/>
            </a:br>
            <a:endParaRPr lang="en-AU" dirty="0"/>
          </a:p>
        </p:txBody>
      </p:sp>
      <p:pic>
        <p:nvPicPr>
          <p:cNvPr id="30724" name="Picture 4" descr="IMG_0045"/>
          <p:cNvPicPr>
            <a:picLocks noGrp="1" noChangeAspect="1" noChangeArrowheads="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900113" y="1341438"/>
            <a:ext cx="3017837" cy="2263775"/>
          </a:xfrm>
        </p:spPr>
      </p:pic>
      <p:pic>
        <p:nvPicPr>
          <p:cNvPr id="30725" name="Picture 5" descr="IMG_004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6100" y="1268413"/>
            <a:ext cx="4105275" cy="3078162"/>
          </a:xfrm>
          <a:prstGeom prst="rect">
            <a:avLst/>
          </a:prstGeom>
          <a:noFill/>
          <a:ln w="9525">
            <a:noFill/>
            <a:miter lim="800000"/>
            <a:headEnd/>
            <a:tailEnd/>
          </a:ln>
        </p:spPr>
      </p:pic>
      <p:pic>
        <p:nvPicPr>
          <p:cNvPr id="30726" name="Picture 6" descr="IMG_00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8313" y="3860800"/>
            <a:ext cx="3527425" cy="2644775"/>
          </a:xfrm>
          <a:prstGeom prst="rect">
            <a:avLst/>
          </a:prstGeom>
          <a:noFill/>
          <a:ln w="9525">
            <a:noFill/>
            <a:miter lim="800000"/>
            <a:headEnd/>
            <a:tailEnd/>
          </a:ln>
        </p:spPr>
      </p:pic>
      <p:pic>
        <p:nvPicPr>
          <p:cNvPr id="30727" name="Picture 7" descr="IMG_003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2363" y="4437063"/>
            <a:ext cx="2952750" cy="2214562"/>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6357950" y="214290"/>
            <a:ext cx="2016125" cy="7747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lstStyle/>
          <a:p>
            <a:r>
              <a:rPr lang="en-AU" dirty="0" smtClean="0">
                <a:solidFill>
                  <a:srgbClr val="FFFF00"/>
                </a:solidFill>
                <a:effectLst>
                  <a:outerShdw blurRad="38100" dist="38100" dir="2700000" algn="tl">
                    <a:srgbClr val="000000">
                      <a:alpha val="43137"/>
                    </a:srgbClr>
                  </a:outerShdw>
                </a:effectLst>
              </a:rPr>
              <a:t>This </a:t>
            </a:r>
            <a:r>
              <a:rPr lang="en-AU" dirty="0" smtClean="0">
                <a:solidFill>
                  <a:srgbClr val="00B0F0"/>
                </a:solidFill>
                <a:effectLst>
                  <a:outerShdw blurRad="38100" dist="38100" dir="2700000" algn="tl">
                    <a:srgbClr val="000000">
                      <a:alpha val="43137"/>
                    </a:srgbClr>
                  </a:outerShdw>
                </a:effectLst>
              </a:rPr>
              <a:t>is</a:t>
            </a:r>
            <a:r>
              <a:rPr lang="en-AU" dirty="0" smtClean="0">
                <a:solidFill>
                  <a:srgbClr val="FFFF00"/>
                </a:solidFill>
                <a:effectLst>
                  <a:outerShdw blurRad="38100" dist="38100" dir="2700000" algn="tl">
                    <a:srgbClr val="000000">
                      <a:alpha val="43137"/>
                    </a:srgbClr>
                  </a:outerShdw>
                </a:effectLst>
              </a:rPr>
              <a:t> Mayfield</a:t>
            </a:r>
            <a:r>
              <a:rPr lang="en-AU" dirty="0" smtClean="0">
                <a:effectLst>
                  <a:outerShdw blurRad="38100" dist="38100" dir="2700000" algn="tl">
                    <a:srgbClr val="000000">
                      <a:alpha val="43137"/>
                    </a:srgbClr>
                  </a:outerShdw>
                </a:effectLst>
              </a:rPr>
              <a:t> </a:t>
            </a:r>
            <a:r>
              <a:rPr lang="en-AU" dirty="0" smtClean="0">
                <a:solidFill>
                  <a:srgbClr val="00B0F0"/>
                </a:solidFill>
                <a:effectLst>
                  <a:outerShdw blurRad="38100" dist="38100" dir="2700000" algn="tl">
                    <a:srgbClr val="000000">
                      <a:alpha val="43137"/>
                    </a:srgbClr>
                  </a:outerShdw>
                </a:effectLst>
              </a:rPr>
              <a:t>East</a:t>
            </a:r>
            <a:r>
              <a:rPr lang="en-AU" dirty="0" smtClean="0">
                <a:effectLst>
                  <a:outerShdw blurRad="38100" dist="38100" dir="2700000" algn="tl">
                    <a:srgbClr val="000000">
                      <a:alpha val="43137"/>
                    </a:srgbClr>
                  </a:outerShdw>
                </a:effectLst>
              </a:rPr>
              <a:t> </a:t>
            </a:r>
            <a:r>
              <a:rPr lang="en-AU" dirty="0" smtClean="0">
                <a:solidFill>
                  <a:srgbClr val="FFFF00"/>
                </a:solidFill>
                <a:effectLst>
                  <a:outerShdw blurRad="38100" dist="38100" dir="2700000" algn="tl">
                    <a:srgbClr val="000000">
                      <a:alpha val="43137"/>
                    </a:srgbClr>
                  </a:outerShdw>
                </a:effectLst>
              </a:rPr>
              <a:t>PS</a:t>
            </a:r>
            <a:endParaRPr lang="en-AU"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1142984"/>
            <a:ext cx="8358246" cy="4873744"/>
          </a:xfrm>
        </p:spPr>
        <p:txBody>
          <a:bodyPr>
            <a:noAutofit/>
          </a:bodyPr>
          <a:lstStyle/>
          <a:p>
            <a:r>
              <a:rPr lang="en-AU" sz="1800" dirty="0" smtClean="0"/>
              <a:t>Mayfield East is on traditional </a:t>
            </a:r>
            <a:r>
              <a:rPr lang="en-AU" sz="1800" dirty="0" err="1" smtClean="0"/>
              <a:t>Awabakal</a:t>
            </a:r>
            <a:r>
              <a:rPr lang="en-AU" sz="1800" dirty="0" smtClean="0"/>
              <a:t> land, located in the centre of industrial Newcastle and in the Hunter / Central Coast Region</a:t>
            </a:r>
            <a:r>
              <a:rPr lang="en-AU" sz="1800" dirty="0" smtClean="0">
                <a:solidFill>
                  <a:srgbClr val="FF0000"/>
                </a:solidFill>
              </a:rPr>
              <a:t> </a:t>
            </a:r>
            <a:r>
              <a:rPr lang="en-AU" sz="1800" dirty="0" smtClean="0"/>
              <a:t>and servicing a diverse </a:t>
            </a:r>
          </a:p>
          <a:p>
            <a:pPr>
              <a:buNone/>
            </a:pPr>
            <a:r>
              <a:rPr lang="en-AU" sz="1800" dirty="0" smtClean="0"/>
              <a:t>	socio-economic community.</a:t>
            </a:r>
          </a:p>
          <a:p>
            <a:pPr>
              <a:buNone/>
            </a:pPr>
            <a:endParaRPr lang="en-AU" sz="1200" dirty="0" smtClean="0"/>
          </a:p>
          <a:p>
            <a:pPr>
              <a:defRPr/>
            </a:pPr>
            <a:r>
              <a:rPr lang="en-AU" sz="1800" dirty="0" smtClean="0"/>
              <a:t>High mobility of school population.</a:t>
            </a:r>
          </a:p>
          <a:p>
            <a:pPr>
              <a:buNone/>
              <a:defRPr/>
            </a:pPr>
            <a:endParaRPr lang="en-AU" sz="1200" dirty="0" smtClean="0"/>
          </a:p>
          <a:p>
            <a:pPr>
              <a:defRPr/>
            </a:pPr>
            <a:r>
              <a:rPr lang="en-AU" sz="1800" dirty="0" smtClean="0"/>
              <a:t>High rate of student suspension.</a:t>
            </a:r>
          </a:p>
          <a:p>
            <a:pPr>
              <a:buNone/>
              <a:defRPr/>
            </a:pPr>
            <a:endParaRPr lang="en-AU" sz="1200" dirty="0" smtClean="0"/>
          </a:p>
          <a:p>
            <a:pPr>
              <a:defRPr/>
            </a:pPr>
            <a:r>
              <a:rPr lang="en-AU" sz="1800" dirty="0" smtClean="0"/>
              <a:t>High proportion of students in Bands 1&amp;2 in NAPLAN data.</a:t>
            </a:r>
          </a:p>
          <a:p>
            <a:pPr>
              <a:buNone/>
              <a:defRPr/>
            </a:pPr>
            <a:endParaRPr lang="en-AU" sz="1200" dirty="0" smtClean="0"/>
          </a:p>
          <a:p>
            <a:r>
              <a:rPr lang="en-AU" sz="1800" dirty="0" smtClean="0"/>
              <a:t>30% students from NESB or ATSI background.</a:t>
            </a:r>
          </a:p>
          <a:p>
            <a:pPr>
              <a:buNone/>
            </a:pPr>
            <a:endParaRPr lang="en-AU" sz="1200" dirty="0" smtClean="0"/>
          </a:p>
          <a:p>
            <a:r>
              <a:rPr lang="en-AU" sz="1800" dirty="0" smtClean="0"/>
              <a:t>Attendance is above Regional requirements, but not reflected in the school’s results.</a:t>
            </a:r>
          </a:p>
          <a:p>
            <a:endParaRPr lang="en-AU" sz="1800" dirty="0" smtClean="0"/>
          </a:p>
          <a:p>
            <a:r>
              <a:rPr lang="en-AU" sz="1800" dirty="0" smtClean="0"/>
              <a:t>Despite using ‘best practice’ and having more than adequate resources, many of our students were not achieving expected outcomes in literacy. </a:t>
            </a:r>
          </a:p>
          <a:p>
            <a:endParaRPr lang="en-AU" sz="1200" dirty="0" smtClean="0"/>
          </a:p>
          <a:p>
            <a:r>
              <a:rPr lang="en-AU" sz="1800" dirty="0" smtClean="0"/>
              <a:t>In classes across the grades </a:t>
            </a:r>
            <a:r>
              <a:rPr lang="en-AU" sz="1800" i="1" dirty="0" smtClean="0"/>
              <a:t>teacher talk </a:t>
            </a:r>
            <a:r>
              <a:rPr lang="en-AU" sz="1800" dirty="0" smtClean="0"/>
              <a:t>focussed on regulatory language to manage student behaviours rather than on the language of explicit teaching and learning.</a:t>
            </a:r>
          </a:p>
          <a:p>
            <a:endParaRPr lang="en-AU" sz="1800" dirty="0" smtClean="0"/>
          </a:p>
          <a:p>
            <a:pPr>
              <a:defRPr/>
            </a:pPr>
            <a:endParaRPr lang="en-AU" sz="1800" dirty="0" smtClean="0"/>
          </a:p>
          <a:p>
            <a:endParaRPr lang="en-AU" sz="1800" dirty="0" smtClean="0"/>
          </a:p>
          <a:p>
            <a:endParaRPr lang="en-AU" sz="1800" dirty="0" smtClean="0"/>
          </a:p>
          <a:p>
            <a:endParaRPr lang="en-AU"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57158" y="-142900"/>
            <a:ext cx="8229600" cy="1143000"/>
          </a:xfrm>
        </p:spPr>
        <p:txBody>
          <a:bodyPr/>
          <a:lstStyle/>
          <a:p>
            <a:pPr eaLnBrk="1" hangingPunct="1"/>
            <a:r>
              <a:rPr lang="en-AU" dirty="0" smtClean="0">
                <a:solidFill>
                  <a:srgbClr val="9966FF"/>
                </a:solidFill>
              </a:rPr>
              <a:t>Parent Workshops</a:t>
            </a:r>
          </a:p>
        </p:txBody>
      </p:sp>
      <p:pic>
        <p:nvPicPr>
          <p:cNvPr id="45060" name="Picture 4" descr="SDC10256"/>
          <p:cNvPicPr>
            <a:picLocks noGrp="1" noChangeAspect="1" noChangeArrowheads="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3000364" y="785794"/>
            <a:ext cx="3522663" cy="2641600"/>
          </a:xfrm>
        </p:spPr>
      </p:pic>
      <p:pic>
        <p:nvPicPr>
          <p:cNvPr id="45061" name="Picture 5" descr="SDC1025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20" y="1000108"/>
            <a:ext cx="2503851" cy="3249605"/>
          </a:xfrm>
          <a:prstGeom prst="rect">
            <a:avLst/>
          </a:prstGeom>
          <a:noFill/>
          <a:ln w="9525">
            <a:noFill/>
            <a:miter lim="800000"/>
            <a:headEnd/>
            <a:tailEnd/>
          </a:ln>
        </p:spPr>
      </p:pic>
      <p:pic>
        <p:nvPicPr>
          <p:cNvPr id="45062" name="Picture 6" descr="SDC1026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86182" y="3286124"/>
            <a:ext cx="2565400" cy="2592388"/>
          </a:xfrm>
          <a:prstGeom prst="rect">
            <a:avLst/>
          </a:prstGeom>
          <a:noFill/>
          <a:ln w="9525">
            <a:noFill/>
            <a:miter lim="800000"/>
            <a:headEnd/>
            <a:tailEnd/>
          </a:ln>
        </p:spPr>
      </p:pic>
      <p:pic>
        <p:nvPicPr>
          <p:cNvPr id="5122" name="Picture 2" descr="SDC102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0034" y="4071942"/>
            <a:ext cx="3311525" cy="2500330"/>
          </a:xfrm>
          <a:prstGeom prst="rect">
            <a:avLst/>
          </a:prstGeom>
          <a:noFill/>
          <a:ln w="9525" algn="in">
            <a:noFill/>
            <a:miter lim="800000"/>
            <a:headEnd/>
            <a:tailEnd/>
          </a:ln>
          <a:effectLst/>
        </p:spPr>
      </p:pic>
      <p:pic>
        <p:nvPicPr>
          <p:cNvPr id="5124" name="Picture 4" descr="SDC1026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6474354" y="1240894"/>
            <a:ext cx="2499736" cy="1875288"/>
          </a:xfrm>
          <a:prstGeom prst="rect">
            <a:avLst/>
          </a:prstGeom>
          <a:noFill/>
          <a:ln w="9525" algn="in">
            <a:noFill/>
            <a:miter lim="800000"/>
            <a:headEnd/>
            <a:tailEnd/>
          </a:ln>
          <a:effectLst/>
        </p:spPr>
      </p:pic>
      <p:pic>
        <p:nvPicPr>
          <p:cNvPr id="5125" name="Picture 5" descr="SDC1025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57884" y="4500570"/>
            <a:ext cx="3106490" cy="2214578"/>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344816" cy="3384376"/>
          </a:xfrm>
        </p:spPr>
        <p:txBody>
          <a:bodyPr>
            <a:normAutofit/>
          </a:bodyPr>
          <a:lstStyle/>
          <a:p>
            <a:r>
              <a:rPr lang="en-AU" sz="5400" dirty="0" smtClean="0">
                <a:effectLst>
                  <a:outerShdw blurRad="38100" dist="38100" dir="2700000" algn="tl">
                    <a:srgbClr val="000000">
                      <a:alpha val="43137"/>
                    </a:srgbClr>
                  </a:outerShdw>
                </a:effectLst>
                <a:latin typeface="Bradley Hand ITC" pitchFamily="66" charset="0"/>
              </a:rPr>
              <a:t>Education is the  most powerful weapon you can use to change the world.</a:t>
            </a:r>
            <a:endParaRPr lang="en-AU" sz="5400" dirty="0">
              <a:effectLst>
                <a:outerShdw blurRad="38100" dist="38100" dir="2700000" algn="tl">
                  <a:srgbClr val="000000">
                    <a:alpha val="43137"/>
                  </a:srgbClr>
                </a:outerShdw>
              </a:effectLst>
              <a:latin typeface="Bradley Hand ITC" pitchFamily="66" charset="0"/>
            </a:endParaRPr>
          </a:p>
        </p:txBody>
      </p:sp>
      <p:pic>
        <p:nvPicPr>
          <p:cNvPr id="3" name="Picture 2" descr="nelson-mandela.jpg"/>
          <p:cNvPicPr>
            <a:picLocks noChangeAspect="1"/>
          </p:cNvPicPr>
          <p:nvPr/>
        </p:nvPicPr>
        <p:blipFill>
          <a:blip r:embed="rId2" cstate="screen"/>
          <a:stretch>
            <a:fillRect/>
          </a:stretch>
        </p:blipFill>
        <p:spPr>
          <a:xfrm>
            <a:off x="755576" y="3501008"/>
            <a:ext cx="2736304" cy="2540853"/>
          </a:xfrm>
          <a:prstGeom prst="rect">
            <a:avLst/>
          </a:prstGeom>
        </p:spPr>
      </p:pic>
      <p:pic>
        <p:nvPicPr>
          <p:cNvPr id="4" name="Picture 5" descr="AUST2 copy"/>
          <p:cNvPicPr>
            <a:picLocks noChangeAspect="1" noChangeArrowheads="1"/>
          </p:cNvPicPr>
          <p:nvPr/>
        </p:nvPicPr>
        <p:blipFill>
          <a:blip r:embed="rId3" cstate="screen"/>
          <a:srcRect/>
          <a:stretch>
            <a:fillRect/>
          </a:stretch>
        </p:blipFill>
        <p:spPr bwMode="auto">
          <a:xfrm>
            <a:off x="4067944" y="2924944"/>
            <a:ext cx="4595157" cy="3933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475656" y="188640"/>
            <a:ext cx="6264696" cy="1224136"/>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2267744" y="404664"/>
            <a:ext cx="4248472" cy="646331"/>
          </a:xfrm>
          <a:prstGeom prst="rect">
            <a:avLst/>
          </a:prstGeom>
          <a:noFill/>
        </p:spPr>
        <p:txBody>
          <a:bodyPr wrap="square" rtlCol="0">
            <a:spAutoFit/>
          </a:bodyPr>
          <a:lstStyle/>
          <a:p>
            <a:r>
              <a:rPr lang="en-AU" sz="3600" dirty="0" smtClean="0">
                <a:solidFill>
                  <a:srgbClr val="0066FF"/>
                </a:solidFill>
                <a:effectLst>
                  <a:outerShdw blurRad="38100" dist="38100" dir="2700000" algn="tl">
                    <a:srgbClr val="000000">
                      <a:alpha val="43137"/>
                    </a:srgbClr>
                  </a:outerShdw>
                </a:effectLst>
              </a:rPr>
              <a:t>What the kids said  ...</a:t>
            </a:r>
            <a:endParaRPr lang="en-AU" sz="3600" dirty="0">
              <a:solidFill>
                <a:srgbClr val="0066FF"/>
              </a:solidFill>
              <a:effectLst>
                <a:outerShdw blurRad="38100" dist="38100" dir="2700000" algn="tl">
                  <a:srgbClr val="000000">
                    <a:alpha val="43137"/>
                  </a:srgbClr>
                </a:outerShdw>
              </a:effectLst>
            </a:endParaRPr>
          </a:p>
        </p:txBody>
      </p:sp>
      <p:sp>
        <p:nvSpPr>
          <p:cNvPr id="4" name="Rectangle 3"/>
          <p:cNvSpPr/>
          <p:nvPr/>
        </p:nvSpPr>
        <p:spPr>
          <a:xfrm rot="21004858">
            <a:off x="388121" y="1721972"/>
            <a:ext cx="1997968" cy="923330"/>
          </a:xfrm>
          <a:prstGeom prst="rect">
            <a:avLst/>
          </a:prstGeom>
        </p:spPr>
        <p:txBody>
          <a:bodyPr wrap="square">
            <a:spAutoFit/>
          </a:bodyPr>
          <a:lstStyle/>
          <a:p>
            <a:r>
              <a:rPr lang="en-AU" dirty="0" smtClean="0">
                <a:solidFill>
                  <a:srgbClr val="FF0000"/>
                </a:solidFill>
                <a:effectLst>
                  <a:outerShdw blurRad="38100" dist="38100" dir="2700000" algn="tl">
                    <a:srgbClr val="000000">
                      <a:alpha val="43137"/>
                    </a:srgbClr>
                  </a:outerShdw>
                </a:effectLst>
              </a:rPr>
              <a:t>Reading in AL lets my mind imagine what is happening.</a:t>
            </a:r>
          </a:p>
        </p:txBody>
      </p:sp>
      <p:sp>
        <p:nvSpPr>
          <p:cNvPr id="5" name="Rectangle 4"/>
          <p:cNvSpPr/>
          <p:nvPr/>
        </p:nvSpPr>
        <p:spPr>
          <a:xfrm rot="348169">
            <a:off x="6571039" y="1669280"/>
            <a:ext cx="2286000" cy="1200329"/>
          </a:xfrm>
          <a:prstGeom prst="rect">
            <a:avLst/>
          </a:prstGeom>
        </p:spPr>
        <p:txBody>
          <a:bodyPr wrap="square">
            <a:spAutoFit/>
          </a:bodyPr>
          <a:lstStyle/>
          <a:p>
            <a:r>
              <a:rPr lang="en-AU" dirty="0" smtClean="0">
                <a:solidFill>
                  <a:srgbClr val="92D050"/>
                </a:solidFill>
                <a:effectLst>
                  <a:outerShdw blurRad="38100" dist="38100" dir="2700000" algn="tl">
                    <a:srgbClr val="000000">
                      <a:alpha val="43137"/>
                    </a:srgbClr>
                  </a:outerShdw>
                </a:effectLst>
              </a:rPr>
              <a:t>AL enables me to express my inner most feelings, in ways I can’t believe.</a:t>
            </a:r>
            <a:endParaRPr lang="en-AU" dirty="0">
              <a:solidFill>
                <a:srgbClr val="92D050"/>
              </a:solidFill>
              <a:effectLst>
                <a:outerShdw blurRad="38100" dist="38100" dir="2700000" algn="tl">
                  <a:srgbClr val="000000">
                    <a:alpha val="43137"/>
                  </a:srgbClr>
                </a:outerShdw>
              </a:effectLst>
            </a:endParaRPr>
          </a:p>
        </p:txBody>
      </p:sp>
      <p:sp>
        <p:nvSpPr>
          <p:cNvPr id="6" name="Rectangle 5"/>
          <p:cNvSpPr/>
          <p:nvPr/>
        </p:nvSpPr>
        <p:spPr>
          <a:xfrm rot="304929">
            <a:off x="444916" y="2935881"/>
            <a:ext cx="1925960" cy="1200329"/>
          </a:xfrm>
          <a:prstGeom prst="rect">
            <a:avLst/>
          </a:prstGeom>
        </p:spPr>
        <p:txBody>
          <a:bodyPr wrap="square">
            <a:spAutoFit/>
          </a:bodyPr>
          <a:lstStyle/>
          <a:p>
            <a:r>
              <a:rPr lang="en-AU" dirty="0" smtClean="0">
                <a:solidFill>
                  <a:srgbClr val="00FFCC"/>
                </a:solidFill>
                <a:effectLst>
                  <a:outerShdw blurRad="38100" dist="38100" dir="2700000" algn="tl">
                    <a:srgbClr val="000000">
                      <a:alpha val="43137"/>
                    </a:srgbClr>
                  </a:outerShdw>
                </a:effectLst>
              </a:rPr>
              <a:t>AL lets me explore what the author says and why they do it.</a:t>
            </a:r>
            <a:endParaRPr lang="en-AU" dirty="0">
              <a:solidFill>
                <a:srgbClr val="00FFCC"/>
              </a:solidFill>
              <a:effectLst>
                <a:outerShdw blurRad="38100" dist="38100" dir="2700000" algn="tl">
                  <a:srgbClr val="000000">
                    <a:alpha val="43137"/>
                  </a:srgbClr>
                </a:outerShdw>
              </a:effectLst>
            </a:endParaRPr>
          </a:p>
        </p:txBody>
      </p:sp>
      <p:sp>
        <p:nvSpPr>
          <p:cNvPr id="8" name="Rectangle 7"/>
          <p:cNvSpPr/>
          <p:nvPr/>
        </p:nvSpPr>
        <p:spPr>
          <a:xfrm>
            <a:off x="3275856" y="1628800"/>
            <a:ext cx="3029291" cy="369332"/>
          </a:xfrm>
          <a:prstGeom prst="rect">
            <a:avLst/>
          </a:prstGeom>
        </p:spPr>
        <p:txBody>
          <a:bodyPr wrap="none">
            <a:spAutoFit/>
          </a:bodyPr>
          <a:lstStyle/>
          <a:p>
            <a:r>
              <a:rPr lang="en-AU" dirty="0" smtClean="0">
                <a:solidFill>
                  <a:srgbClr val="00CCFF"/>
                </a:solidFill>
                <a:effectLst>
                  <a:outerShdw blurRad="38100" dist="38100" dir="2700000" algn="tl">
                    <a:srgbClr val="000000">
                      <a:alpha val="43137"/>
                    </a:srgbClr>
                  </a:outerShdw>
                </a:effectLst>
              </a:rPr>
              <a:t>Now I can write like an author.</a:t>
            </a:r>
            <a:endParaRPr lang="en-AU" dirty="0">
              <a:solidFill>
                <a:srgbClr val="00CCFF"/>
              </a:solidFill>
              <a:effectLst>
                <a:outerShdw blurRad="38100" dist="38100" dir="2700000" algn="tl">
                  <a:srgbClr val="000000">
                    <a:alpha val="43137"/>
                  </a:srgbClr>
                </a:outerShdw>
              </a:effectLst>
            </a:endParaRPr>
          </a:p>
        </p:txBody>
      </p:sp>
      <p:sp>
        <p:nvSpPr>
          <p:cNvPr id="9" name="TextBox 8"/>
          <p:cNvSpPr txBox="1"/>
          <p:nvPr/>
        </p:nvSpPr>
        <p:spPr>
          <a:xfrm rot="21423674">
            <a:off x="6322393" y="3053567"/>
            <a:ext cx="2232248" cy="923330"/>
          </a:xfrm>
          <a:prstGeom prst="rect">
            <a:avLst/>
          </a:prstGeom>
          <a:noFill/>
        </p:spPr>
        <p:txBody>
          <a:bodyPr wrap="square" rtlCol="0">
            <a:spAutoFit/>
          </a:bodyPr>
          <a:lstStyle/>
          <a:p>
            <a:r>
              <a:rPr lang="en-AU" dirty="0" smtClean="0">
                <a:solidFill>
                  <a:srgbClr val="FF9900"/>
                </a:solidFill>
                <a:effectLst>
                  <a:outerShdw blurRad="38100" dist="38100" dir="2700000" algn="tl">
                    <a:srgbClr val="000000">
                      <a:alpha val="43137"/>
                    </a:srgbClr>
                  </a:outerShdw>
                </a:effectLst>
              </a:rPr>
              <a:t>AL helps my Maths because I can read the questions better.</a:t>
            </a:r>
            <a:endParaRPr lang="en-AU" dirty="0">
              <a:solidFill>
                <a:srgbClr val="FF9900"/>
              </a:solidFill>
              <a:effectLst>
                <a:outerShdw blurRad="38100" dist="38100" dir="2700000" algn="tl">
                  <a:srgbClr val="000000">
                    <a:alpha val="43137"/>
                  </a:srgbClr>
                </a:outerShdw>
              </a:effectLst>
            </a:endParaRPr>
          </a:p>
        </p:txBody>
      </p:sp>
      <p:sp>
        <p:nvSpPr>
          <p:cNvPr id="10" name="Rectangle 9"/>
          <p:cNvSpPr/>
          <p:nvPr/>
        </p:nvSpPr>
        <p:spPr>
          <a:xfrm rot="21186386">
            <a:off x="240940" y="4182323"/>
            <a:ext cx="2934072" cy="1477328"/>
          </a:xfrm>
          <a:prstGeom prst="rect">
            <a:avLst/>
          </a:prstGeom>
        </p:spPr>
        <p:txBody>
          <a:bodyPr wrap="square">
            <a:spAutoFit/>
          </a:bodyPr>
          <a:lstStyle/>
          <a:p>
            <a:r>
              <a:rPr lang="en-AU" dirty="0" smtClean="0">
                <a:solidFill>
                  <a:srgbClr val="FF33CC"/>
                </a:solidFill>
                <a:effectLst>
                  <a:outerShdw blurRad="38100" dist="38100" dir="2700000" algn="tl">
                    <a:srgbClr val="000000">
                      <a:alpha val="43137"/>
                    </a:srgbClr>
                  </a:outerShdw>
                </a:effectLst>
              </a:rPr>
              <a:t>Reading has always been an important part of my life, but now I enjoy the quality texts we use and the  rich vocabulary.</a:t>
            </a:r>
            <a:endParaRPr lang="en-AU" dirty="0">
              <a:solidFill>
                <a:srgbClr val="FF33CC"/>
              </a:solidFill>
              <a:effectLst>
                <a:outerShdw blurRad="38100" dist="38100" dir="2700000" algn="tl">
                  <a:srgbClr val="000000">
                    <a:alpha val="43137"/>
                  </a:srgbClr>
                </a:outerShdw>
              </a:effectLst>
            </a:endParaRPr>
          </a:p>
        </p:txBody>
      </p:sp>
      <p:sp>
        <p:nvSpPr>
          <p:cNvPr id="11" name="Rectangle 10"/>
          <p:cNvSpPr/>
          <p:nvPr/>
        </p:nvSpPr>
        <p:spPr>
          <a:xfrm rot="322891">
            <a:off x="551796" y="6128482"/>
            <a:ext cx="2303259" cy="369332"/>
          </a:xfrm>
          <a:prstGeom prst="rect">
            <a:avLst/>
          </a:prstGeom>
        </p:spPr>
        <p:txBody>
          <a:bodyPr wrap="none">
            <a:spAutoFit/>
          </a:bodyPr>
          <a:lstStyle/>
          <a:p>
            <a:r>
              <a:rPr lang="en-AU" dirty="0" smtClean="0">
                <a:solidFill>
                  <a:srgbClr val="00FFFF"/>
                </a:solidFill>
                <a:effectLst>
                  <a:outerShdw blurRad="38100" dist="38100" dir="2700000" algn="tl">
                    <a:srgbClr val="000000">
                      <a:alpha val="43137"/>
                    </a:srgbClr>
                  </a:outerShdw>
                </a:effectLst>
              </a:rPr>
              <a:t>I don’t feel dumb now.</a:t>
            </a:r>
            <a:endParaRPr lang="en-AU" dirty="0">
              <a:solidFill>
                <a:srgbClr val="00FFFF"/>
              </a:solidFill>
              <a:effectLst>
                <a:outerShdw blurRad="38100" dist="38100" dir="2700000" algn="tl">
                  <a:srgbClr val="000000">
                    <a:alpha val="43137"/>
                  </a:srgbClr>
                </a:outerShdw>
              </a:effectLst>
            </a:endParaRPr>
          </a:p>
        </p:txBody>
      </p:sp>
      <p:sp>
        <p:nvSpPr>
          <p:cNvPr id="12" name="Rectangle 11"/>
          <p:cNvSpPr/>
          <p:nvPr/>
        </p:nvSpPr>
        <p:spPr>
          <a:xfrm rot="21341015">
            <a:off x="6244471" y="5882620"/>
            <a:ext cx="2718048" cy="646331"/>
          </a:xfrm>
          <a:prstGeom prst="rect">
            <a:avLst/>
          </a:prstGeom>
        </p:spPr>
        <p:txBody>
          <a:bodyPr wrap="square">
            <a:spAutoFit/>
          </a:bodyPr>
          <a:lstStyle/>
          <a:p>
            <a:r>
              <a:rPr lang="en-AU" dirty="0" smtClean="0">
                <a:solidFill>
                  <a:srgbClr val="9966FF"/>
                </a:solidFill>
                <a:effectLst>
                  <a:outerShdw blurRad="38100" dist="38100" dir="2700000" algn="tl">
                    <a:srgbClr val="000000">
                      <a:alpha val="43137"/>
                    </a:srgbClr>
                  </a:outerShdw>
                </a:effectLst>
              </a:rPr>
              <a:t>I am able to answer my teacher’s questions now.</a:t>
            </a:r>
            <a:endParaRPr lang="en-AU" dirty="0">
              <a:solidFill>
                <a:srgbClr val="9966FF"/>
              </a:solidFill>
              <a:effectLst>
                <a:outerShdw blurRad="38100" dist="38100" dir="2700000" algn="tl">
                  <a:srgbClr val="000000">
                    <a:alpha val="43137"/>
                  </a:srgbClr>
                </a:outerShdw>
              </a:effectLst>
            </a:endParaRPr>
          </a:p>
        </p:txBody>
      </p:sp>
      <p:sp>
        <p:nvSpPr>
          <p:cNvPr id="13" name="Rectangle 12"/>
          <p:cNvSpPr/>
          <p:nvPr/>
        </p:nvSpPr>
        <p:spPr>
          <a:xfrm>
            <a:off x="2555776" y="5517232"/>
            <a:ext cx="4014176" cy="369332"/>
          </a:xfrm>
          <a:prstGeom prst="rect">
            <a:avLst/>
          </a:prstGeom>
        </p:spPr>
        <p:txBody>
          <a:bodyPr wrap="none">
            <a:spAutoFit/>
          </a:bodyPr>
          <a:lstStyle/>
          <a:p>
            <a:r>
              <a:rPr lang="en-AU" dirty="0" smtClean="0">
                <a:solidFill>
                  <a:srgbClr val="FFFF00"/>
                </a:solidFill>
                <a:effectLst>
                  <a:outerShdw blurRad="38100" dist="38100" dir="2700000" algn="tl">
                    <a:srgbClr val="000000">
                      <a:alpha val="43137"/>
                    </a:srgbClr>
                  </a:outerShdw>
                </a:effectLst>
              </a:rPr>
              <a:t>Girls don’t hog all the answers  anymore</a:t>
            </a:r>
            <a:r>
              <a:rPr lang="en-AU" dirty="0" smtClean="0"/>
              <a:t>.</a:t>
            </a:r>
            <a:endParaRPr lang="en-AU" dirty="0"/>
          </a:p>
        </p:txBody>
      </p:sp>
      <p:pic>
        <p:nvPicPr>
          <p:cNvPr id="14" name="Picture 13" descr="Picture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2060848"/>
            <a:ext cx="2782662" cy="2584268"/>
          </a:xfrm>
          <a:prstGeom prst="ellipse">
            <a:avLst/>
          </a:prstGeom>
        </p:spPr>
      </p:pic>
      <p:sp>
        <p:nvSpPr>
          <p:cNvPr id="15" name="Rectangle 14"/>
          <p:cNvSpPr/>
          <p:nvPr/>
        </p:nvSpPr>
        <p:spPr>
          <a:xfrm>
            <a:off x="3131840" y="4869160"/>
            <a:ext cx="3716980" cy="369332"/>
          </a:xfrm>
          <a:prstGeom prst="rect">
            <a:avLst/>
          </a:prstGeom>
        </p:spPr>
        <p:txBody>
          <a:bodyPr wrap="none">
            <a:spAutoFit/>
          </a:bodyPr>
          <a:lstStyle/>
          <a:p>
            <a:r>
              <a:rPr lang="en-AU" dirty="0" smtClean="0">
                <a:effectLst>
                  <a:outerShdw blurRad="38100" dist="38100" dir="2700000" algn="tl">
                    <a:srgbClr val="000000">
                      <a:alpha val="43137"/>
                    </a:srgbClr>
                  </a:outerShdw>
                </a:effectLst>
              </a:rPr>
              <a:t>This is the school of AWESOMENESS…</a:t>
            </a:r>
            <a:endParaRPr lang="en-AU" dirty="0">
              <a:effectLst>
                <a:outerShdw blurRad="38100" dist="38100" dir="2700000" algn="tl">
                  <a:srgbClr val="000000">
                    <a:alpha val="43137"/>
                  </a:srgbClr>
                </a:outerShdw>
              </a:effectLst>
            </a:endParaRPr>
          </a:p>
        </p:txBody>
      </p:sp>
      <p:sp>
        <p:nvSpPr>
          <p:cNvPr id="16" name="Rectangle 15"/>
          <p:cNvSpPr/>
          <p:nvPr/>
        </p:nvSpPr>
        <p:spPr>
          <a:xfrm rot="377116">
            <a:off x="6948264" y="5013176"/>
            <a:ext cx="1800199" cy="646331"/>
          </a:xfrm>
          <a:prstGeom prst="rect">
            <a:avLst/>
          </a:prstGeom>
        </p:spPr>
        <p:txBody>
          <a:bodyPr wrap="square">
            <a:spAutoFit/>
          </a:bodyPr>
          <a:lstStyle/>
          <a:p>
            <a:r>
              <a:rPr lang="en-AU" dirty="0" smtClean="0">
                <a:solidFill>
                  <a:srgbClr val="FF6699"/>
                </a:solidFill>
              </a:rPr>
              <a:t>It’s my favourite part of the day.</a:t>
            </a:r>
            <a:endParaRPr lang="en-AU" dirty="0">
              <a:solidFill>
                <a:srgbClr val="FF6699"/>
              </a:solidFill>
            </a:endParaRPr>
          </a:p>
        </p:txBody>
      </p:sp>
      <p:sp>
        <p:nvSpPr>
          <p:cNvPr id="17" name="Rectangle 16"/>
          <p:cNvSpPr/>
          <p:nvPr/>
        </p:nvSpPr>
        <p:spPr>
          <a:xfrm rot="480475">
            <a:off x="5735204" y="4284556"/>
            <a:ext cx="3004605" cy="369332"/>
          </a:xfrm>
          <a:prstGeom prst="rect">
            <a:avLst/>
          </a:prstGeom>
        </p:spPr>
        <p:txBody>
          <a:bodyPr wrap="none">
            <a:spAutoFit/>
          </a:bodyPr>
          <a:lstStyle/>
          <a:p>
            <a:r>
              <a:rPr lang="en-AU" dirty="0" smtClean="0">
                <a:solidFill>
                  <a:srgbClr val="66FFFF"/>
                </a:solidFill>
                <a:effectLst>
                  <a:outerShdw blurRad="38100" dist="38100" dir="2700000" algn="tl">
                    <a:srgbClr val="000000">
                      <a:alpha val="43137"/>
                    </a:srgbClr>
                  </a:outerShdw>
                </a:effectLst>
              </a:rPr>
              <a:t>Transformations are the BEST!</a:t>
            </a:r>
            <a:endParaRPr lang="en-AU" dirty="0">
              <a:solidFill>
                <a:srgbClr val="66FFFF"/>
              </a:solidFill>
              <a:effectLst>
                <a:outerShdw blurRad="38100" dist="38100" dir="2700000" algn="tl">
                  <a:srgbClr val="000000">
                    <a:alpha val="43137"/>
                  </a:srgbClr>
                </a:outerShdw>
              </a:effectLst>
            </a:endParaRPr>
          </a:p>
        </p:txBody>
      </p:sp>
      <p:sp>
        <p:nvSpPr>
          <p:cNvPr id="19" name="TextBox 18"/>
          <p:cNvSpPr txBox="1"/>
          <p:nvPr/>
        </p:nvSpPr>
        <p:spPr>
          <a:xfrm>
            <a:off x="3707904" y="6021288"/>
            <a:ext cx="1656184" cy="646331"/>
          </a:xfrm>
          <a:prstGeom prst="rect">
            <a:avLst/>
          </a:prstGeom>
          <a:noFill/>
        </p:spPr>
        <p:txBody>
          <a:bodyPr wrap="square" rtlCol="0">
            <a:spAutoFit/>
          </a:bodyPr>
          <a:lstStyle/>
          <a:p>
            <a:r>
              <a:rPr lang="en-AU" dirty="0" smtClean="0">
                <a:solidFill>
                  <a:schemeClr val="bg1"/>
                </a:solidFill>
                <a:effectLst>
                  <a:outerShdw blurRad="38100" dist="38100" dir="2700000" algn="tl">
                    <a:srgbClr val="000000">
                      <a:alpha val="43137"/>
                    </a:srgbClr>
                  </a:outerShdw>
                </a:effectLst>
              </a:rPr>
              <a:t>I love the texts we read! </a:t>
            </a:r>
            <a:endParaRPr lang="en-AU"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AU" dirty="0" smtClean="0">
                <a:solidFill>
                  <a:srgbClr val="FFFF00"/>
                </a:solidFill>
                <a:effectLst>
                  <a:outerShdw blurRad="38100" dist="38100" dir="2700000" algn="tl">
                    <a:srgbClr val="000000">
                      <a:alpha val="43137"/>
                    </a:srgbClr>
                  </a:outerShdw>
                </a:effectLst>
              </a:rPr>
              <a:t>Mayfield</a:t>
            </a:r>
            <a:r>
              <a:rPr lang="en-AU" dirty="0" smtClean="0">
                <a:effectLst>
                  <a:outerShdw blurRad="38100" dist="38100" dir="2700000" algn="tl">
                    <a:srgbClr val="000000">
                      <a:alpha val="43137"/>
                    </a:srgbClr>
                  </a:outerShdw>
                </a:effectLst>
              </a:rPr>
              <a:t> </a:t>
            </a:r>
            <a:r>
              <a:rPr lang="en-AU" dirty="0" smtClean="0">
                <a:solidFill>
                  <a:srgbClr val="00B0F0"/>
                </a:solidFill>
                <a:effectLst>
                  <a:outerShdw blurRad="38100" dist="38100" dir="2700000" algn="tl">
                    <a:srgbClr val="000000">
                      <a:alpha val="43137"/>
                    </a:srgbClr>
                  </a:outerShdw>
                </a:effectLst>
              </a:rPr>
              <a:t>East</a:t>
            </a:r>
            <a:r>
              <a:rPr lang="en-AU" dirty="0" smtClean="0">
                <a:effectLst>
                  <a:outerShdw blurRad="38100" dist="38100" dir="2700000" algn="tl">
                    <a:srgbClr val="000000">
                      <a:alpha val="43137"/>
                    </a:srgbClr>
                  </a:outerShdw>
                </a:effectLst>
              </a:rPr>
              <a:t> </a:t>
            </a:r>
            <a:r>
              <a:rPr lang="en-AU" dirty="0" smtClean="0">
                <a:solidFill>
                  <a:srgbClr val="FFFF00"/>
                </a:solidFill>
                <a:effectLst>
                  <a:outerShdw blurRad="38100" dist="38100" dir="2700000" algn="tl">
                    <a:srgbClr val="000000">
                      <a:alpha val="43137"/>
                    </a:srgbClr>
                  </a:outerShdw>
                </a:effectLst>
              </a:rPr>
              <a:t>PS</a:t>
            </a:r>
            <a:r>
              <a:rPr lang="en-AU" dirty="0" smtClean="0">
                <a:effectLst>
                  <a:outerShdw blurRad="38100" dist="38100" dir="2700000" algn="tl">
                    <a:srgbClr val="000000">
                      <a:alpha val="43137"/>
                    </a:srgbClr>
                  </a:outerShdw>
                </a:effectLst>
              </a:rPr>
              <a:t> </a:t>
            </a:r>
            <a:r>
              <a:rPr lang="en-AU" dirty="0" smtClean="0">
                <a:solidFill>
                  <a:srgbClr val="00B0F0"/>
                </a:solidFill>
                <a:effectLst>
                  <a:outerShdw blurRad="38100" dist="38100" dir="2700000" algn="tl">
                    <a:srgbClr val="000000">
                      <a:alpha val="43137"/>
                    </a:srgbClr>
                  </a:outerShdw>
                </a:effectLst>
              </a:rPr>
              <a:t>our </a:t>
            </a:r>
            <a:r>
              <a:rPr lang="en-AU" dirty="0" smtClean="0">
                <a:solidFill>
                  <a:srgbClr val="FFFF00"/>
                </a:solidFill>
                <a:effectLst>
                  <a:outerShdw blurRad="38100" dist="38100" dir="2700000" algn="tl">
                    <a:srgbClr val="000000">
                      <a:alpha val="43137"/>
                    </a:srgbClr>
                  </a:outerShdw>
                </a:effectLst>
              </a:rPr>
              <a:t>Choices.</a:t>
            </a:r>
            <a:endParaRPr lang="en-AU" dirty="0"/>
          </a:p>
        </p:txBody>
      </p:sp>
      <p:sp>
        <p:nvSpPr>
          <p:cNvPr id="3" name="Content Placeholder 2"/>
          <p:cNvSpPr>
            <a:spLocks noGrp="1"/>
          </p:cNvSpPr>
          <p:nvPr>
            <p:ph idx="1"/>
          </p:nvPr>
        </p:nvSpPr>
        <p:spPr>
          <a:xfrm>
            <a:off x="323528" y="1268760"/>
            <a:ext cx="8496944" cy="5256584"/>
          </a:xfrm>
        </p:spPr>
        <p:txBody>
          <a:bodyPr>
            <a:normAutofit fontScale="92500" lnSpcReduction="20000"/>
          </a:bodyPr>
          <a:lstStyle/>
          <a:p>
            <a:r>
              <a:rPr lang="en-AU" sz="2800" dirty="0" smtClean="0"/>
              <a:t>At Mayfield East we decided to focus on the </a:t>
            </a:r>
            <a:r>
              <a:rPr lang="en-AU" sz="2800" dirty="0" smtClean="0">
                <a:solidFill>
                  <a:srgbClr val="FFFF00"/>
                </a:solidFill>
              </a:rPr>
              <a:t>pedagogy</a:t>
            </a:r>
            <a:r>
              <a:rPr lang="en-AU" sz="2800" dirty="0" smtClean="0"/>
              <a:t> to make the difference. </a:t>
            </a:r>
          </a:p>
          <a:p>
            <a:endParaRPr lang="en-AU" sz="2800" dirty="0" smtClean="0"/>
          </a:p>
          <a:p>
            <a:r>
              <a:rPr lang="en-AU" sz="2800" dirty="0" smtClean="0"/>
              <a:t>We choose </a:t>
            </a:r>
            <a:r>
              <a:rPr lang="en-AU" sz="2800" dirty="0" smtClean="0">
                <a:solidFill>
                  <a:srgbClr val="FFFF00"/>
                </a:solidFill>
              </a:rPr>
              <a:t>Accelerated Literacy.</a:t>
            </a:r>
          </a:p>
          <a:p>
            <a:pPr>
              <a:buNone/>
            </a:pPr>
            <a:endParaRPr lang="en-AU" sz="2800" dirty="0" smtClean="0"/>
          </a:p>
          <a:p>
            <a:r>
              <a:rPr lang="en-AU" sz="2800" dirty="0" smtClean="0"/>
              <a:t>The greatest effect on student learning is then achieved through identifying and focusing on what teachers do.</a:t>
            </a:r>
          </a:p>
          <a:p>
            <a:endParaRPr lang="en-AU" sz="2800" dirty="0" smtClean="0"/>
          </a:p>
          <a:p>
            <a:r>
              <a:rPr lang="en-AU" sz="2800" i="1" dirty="0" smtClean="0"/>
              <a:t>‘...</a:t>
            </a:r>
            <a:r>
              <a:rPr lang="en-AU" sz="2400" i="1" dirty="0" smtClean="0">
                <a:latin typeface="Georgia" pitchFamily="18" charset="0"/>
              </a:rPr>
              <a:t>the most important factor affecting student learning is the teacher... The immediate and clear implication of this finding is that seemingly more can be done to improve education by improving the effectiveness of teachers than by any other single factor.’</a:t>
            </a:r>
          </a:p>
          <a:p>
            <a:pPr>
              <a:buNone/>
            </a:pPr>
            <a:r>
              <a:rPr lang="en-AU" sz="2800" dirty="0" smtClean="0"/>
              <a:t>    </a:t>
            </a:r>
            <a:r>
              <a:rPr lang="en-AU" sz="1300" dirty="0" smtClean="0"/>
              <a:t>Wright, Horn and Sanders (1997) </a:t>
            </a:r>
          </a:p>
          <a:p>
            <a:endParaRPr lang="en-AU" sz="2800" i="1" dirty="0" smtClean="0"/>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ys%20success.jpg"/>
          <p:cNvPicPr>
            <a:picLocks noChangeAspect="1"/>
          </p:cNvPicPr>
          <p:nvPr/>
        </p:nvPicPr>
        <p:blipFill>
          <a:blip r:embed="rId2" cstate="screen"/>
          <a:stretch>
            <a:fillRect/>
          </a:stretch>
        </p:blipFill>
        <p:spPr>
          <a:xfrm>
            <a:off x="1331640" y="476672"/>
            <a:ext cx="6552728" cy="5871079"/>
          </a:xfrm>
          <a:prstGeom prst="rect">
            <a:avLst/>
          </a:prstGeom>
        </p:spPr>
      </p:pic>
      <p:sp>
        <p:nvSpPr>
          <p:cNvPr id="4" name="TextBox 3"/>
          <p:cNvSpPr txBox="1"/>
          <p:nvPr/>
        </p:nvSpPr>
        <p:spPr>
          <a:xfrm>
            <a:off x="1259632" y="4221088"/>
            <a:ext cx="6696744" cy="1323439"/>
          </a:xfrm>
          <a:prstGeom prst="rect">
            <a:avLst/>
          </a:prstGeom>
          <a:noFill/>
        </p:spPr>
        <p:txBody>
          <a:bodyPr wrap="square" rtlCol="0">
            <a:spAutoFit/>
          </a:bodyPr>
          <a:lstStyle/>
          <a:p>
            <a:pPr algn="ctr"/>
            <a:r>
              <a:rPr lang="en-AU" sz="4000" dirty="0" smtClean="0">
                <a:solidFill>
                  <a:schemeClr val="bg1"/>
                </a:solidFill>
                <a:latin typeface="Monotype Corsiva" pitchFamily="66" charset="0"/>
              </a:rPr>
              <a:t>Destiny is not a matter of chance, </a:t>
            </a:r>
          </a:p>
          <a:p>
            <a:pPr algn="ctr"/>
            <a:r>
              <a:rPr lang="en-AU" sz="4000" dirty="0" smtClean="0">
                <a:solidFill>
                  <a:schemeClr val="bg1"/>
                </a:solidFill>
                <a:latin typeface="Monotype Corsiva" pitchFamily="66" charset="0"/>
              </a:rPr>
              <a:t>it is a matter of choice. </a:t>
            </a:r>
            <a:r>
              <a:rPr lang="en-AU" sz="1400" dirty="0" smtClean="0">
                <a:solidFill>
                  <a:schemeClr val="bg1"/>
                </a:solidFill>
                <a:latin typeface="Monotype Corsiva" pitchFamily="66" charset="0"/>
              </a:rPr>
              <a:t>Anon.</a:t>
            </a:r>
            <a:endParaRPr lang="en-AU" sz="4000" dirty="0">
              <a:solidFill>
                <a:schemeClr val="bg1"/>
              </a:solidFill>
              <a:latin typeface="Monotype Corsiv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67544" y="0"/>
            <a:ext cx="8385175" cy="1024285"/>
          </a:xfrm>
        </p:spPr>
        <p:txBody>
          <a:bodyPr>
            <a:normAutofit/>
          </a:bodyPr>
          <a:lstStyle/>
          <a:p>
            <a:pPr eaLnBrk="1" hangingPunct="1">
              <a:defRPr/>
            </a:pPr>
            <a:r>
              <a:rPr lang="en-AU" dirty="0" smtClean="0"/>
              <a:t>Things had to change ...</a:t>
            </a:r>
            <a:endParaRPr lang="en-US" dirty="0" smtClean="0"/>
          </a:p>
        </p:txBody>
      </p:sp>
      <p:sp>
        <p:nvSpPr>
          <p:cNvPr id="77827" name="Rectangle 3"/>
          <p:cNvSpPr>
            <a:spLocks noGrp="1" noRot="1" noChangeArrowheads="1"/>
          </p:cNvSpPr>
          <p:nvPr>
            <p:ph type="body" sz="half" idx="1"/>
          </p:nvPr>
        </p:nvSpPr>
        <p:spPr>
          <a:xfrm>
            <a:off x="1331640" y="1196752"/>
            <a:ext cx="6480175" cy="1728192"/>
          </a:xfrm>
        </p:spPr>
        <p:txBody>
          <a:bodyPr>
            <a:normAutofit fontScale="92500" lnSpcReduction="20000"/>
          </a:bodyPr>
          <a:lstStyle/>
          <a:p>
            <a:pPr algn="ctr" eaLnBrk="1" hangingPunct="1">
              <a:buFont typeface="Wingdings" pitchFamily="2" charset="2"/>
              <a:buNone/>
              <a:defRPr/>
            </a:pPr>
            <a:r>
              <a:rPr lang="en-AU" sz="2800" dirty="0" smtClean="0">
                <a:solidFill>
                  <a:schemeClr val="tx2">
                    <a:lumMod val="75000"/>
                  </a:schemeClr>
                </a:solidFill>
              </a:rPr>
              <a:t>Definition of foolishness ...</a:t>
            </a:r>
          </a:p>
          <a:p>
            <a:pPr algn="ctr" eaLnBrk="1" hangingPunct="1">
              <a:buFont typeface="Wingdings" pitchFamily="2" charset="2"/>
              <a:buNone/>
              <a:defRPr/>
            </a:pPr>
            <a:endParaRPr lang="en-AU" sz="2800" dirty="0" smtClean="0">
              <a:solidFill>
                <a:schemeClr val="tx2">
                  <a:lumMod val="75000"/>
                </a:schemeClr>
              </a:solidFill>
            </a:endParaRPr>
          </a:p>
          <a:p>
            <a:pPr algn="ctr" eaLnBrk="1" hangingPunct="1">
              <a:buFont typeface="Wingdings" pitchFamily="2" charset="2"/>
              <a:buNone/>
              <a:defRPr/>
            </a:pPr>
            <a:r>
              <a:rPr lang="en-AU" sz="2800" dirty="0" smtClean="0">
                <a:solidFill>
                  <a:schemeClr val="tx2">
                    <a:lumMod val="75000"/>
                  </a:schemeClr>
                </a:solidFill>
              </a:rPr>
              <a:t> ..repeating  the  same  behaviours </a:t>
            </a:r>
          </a:p>
          <a:p>
            <a:pPr algn="ctr" eaLnBrk="1" hangingPunct="1">
              <a:buFont typeface="Wingdings" pitchFamily="2" charset="2"/>
              <a:buNone/>
              <a:defRPr/>
            </a:pPr>
            <a:r>
              <a:rPr lang="en-AU" sz="2800" dirty="0" smtClean="0">
                <a:solidFill>
                  <a:schemeClr val="tx2">
                    <a:lumMod val="75000"/>
                  </a:schemeClr>
                </a:solidFill>
              </a:rPr>
              <a:t>and  expecting  different  results.</a:t>
            </a:r>
          </a:p>
          <a:p>
            <a:pPr eaLnBrk="1" hangingPunct="1">
              <a:buFont typeface="Wingdings" pitchFamily="2" charset="2"/>
              <a:buNone/>
              <a:defRPr/>
            </a:pPr>
            <a:endParaRPr lang="en-US" sz="2800" dirty="0" smtClean="0">
              <a:solidFill>
                <a:schemeClr val="hlink"/>
              </a:solidFill>
            </a:endParaRPr>
          </a:p>
        </p:txBody>
      </p:sp>
      <p:pic>
        <p:nvPicPr>
          <p:cNvPr id="17412" name="Picture 4"/>
          <p:cNvPicPr>
            <a:picLocks noGrp="1" noChangeAspect="1" noChangeArrowheads="1"/>
          </p:cNvPicPr>
          <p:nvPr>
            <p:ph sz="half" idx="2"/>
          </p:nvPr>
        </p:nvPicPr>
        <p:blipFill>
          <a:blip r:embed="rId2" cstate="print"/>
          <a:srcRect/>
          <a:stretch>
            <a:fillRect/>
          </a:stretch>
        </p:blipFill>
        <p:spPr>
          <a:xfrm>
            <a:off x="2339752" y="3068960"/>
            <a:ext cx="3600177" cy="3273889"/>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dirty="0" smtClean="0">
                <a:solidFill>
                  <a:srgbClr val="FFFF00"/>
                </a:solidFill>
                <a:effectLst>
                  <a:outerShdw blurRad="38100" dist="38100" dir="2700000" algn="tl">
                    <a:srgbClr val="000000">
                      <a:alpha val="43137"/>
                    </a:srgbClr>
                  </a:outerShdw>
                </a:effectLst>
              </a:rPr>
              <a:t>Why </a:t>
            </a:r>
            <a:r>
              <a:rPr lang="en-AU" dirty="0" smtClean="0">
                <a:solidFill>
                  <a:srgbClr val="00B0F0"/>
                </a:solidFill>
                <a:effectLst>
                  <a:outerShdw blurRad="38100" dist="38100" dir="2700000" algn="tl">
                    <a:srgbClr val="000000">
                      <a:alpha val="43137"/>
                    </a:srgbClr>
                  </a:outerShdw>
                </a:effectLst>
              </a:rPr>
              <a:t>Accelerated</a:t>
            </a:r>
            <a:r>
              <a:rPr lang="en-AU" dirty="0" smtClean="0">
                <a:effectLst>
                  <a:outerShdw blurRad="38100" dist="38100" dir="2700000" algn="tl">
                    <a:srgbClr val="000000">
                      <a:alpha val="43137"/>
                    </a:srgbClr>
                  </a:outerShdw>
                </a:effectLst>
              </a:rPr>
              <a:t> </a:t>
            </a:r>
            <a:r>
              <a:rPr lang="en-AU" dirty="0" smtClean="0">
                <a:solidFill>
                  <a:srgbClr val="FFFF00"/>
                </a:solidFill>
                <a:effectLst>
                  <a:outerShdw blurRad="38100" dist="38100" dir="2700000" algn="tl">
                    <a:srgbClr val="000000">
                      <a:alpha val="43137"/>
                    </a:srgbClr>
                  </a:outerShdw>
                </a:effectLst>
              </a:rPr>
              <a:t>Literacy</a:t>
            </a:r>
            <a:r>
              <a:rPr lang="en-AU" dirty="0" smtClean="0">
                <a:solidFill>
                  <a:srgbClr val="00B0F0"/>
                </a:solidFill>
                <a:effectLst>
                  <a:outerShdw blurRad="38100" dist="38100" dir="2700000" algn="tl">
                    <a:srgbClr val="000000">
                      <a:alpha val="43137"/>
                    </a:srgbClr>
                  </a:outerShdw>
                </a:effectLst>
              </a:rPr>
              <a:t>?</a:t>
            </a:r>
            <a:endParaRPr lang="en-AU"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124744"/>
            <a:ext cx="8892480" cy="4525963"/>
          </a:xfrm>
        </p:spPr>
        <p:txBody>
          <a:bodyPr>
            <a:noAutofit/>
          </a:bodyPr>
          <a:lstStyle/>
          <a:p>
            <a:pPr>
              <a:lnSpc>
                <a:spcPct val="90000"/>
              </a:lnSpc>
              <a:defRPr/>
            </a:pPr>
            <a:r>
              <a:rPr lang="en-US" sz="2000" dirty="0" smtClean="0"/>
              <a:t>Teaches ways of thinking for operating successfully within the literate discourse.</a:t>
            </a:r>
            <a:endParaRPr lang="en-AU" sz="2000" dirty="0" smtClean="0">
              <a:solidFill>
                <a:srgbClr val="990033"/>
              </a:solidFill>
            </a:endParaRPr>
          </a:p>
          <a:p>
            <a:pPr>
              <a:lnSpc>
                <a:spcPct val="90000"/>
              </a:lnSpc>
              <a:buNone/>
              <a:defRPr/>
            </a:pPr>
            <a:endParaRPr lang="en-AU" sz="2000" dirty="0" smtClean="0">
              <a:solidFill>
                <a:srgbClr val="990033"/>
              </a:solidFill>
            </a:endParaRPr>
          </a:p>
          <a:p>
            <a:pPr>
              <a:lnSpc>
                <a:spcPct val="90000"/>
              </a:lnSpc>
              <a:defRPr/>
            </a:pPr>
            <a:r>
              <a:rPr lang="en-AU" sz="2000" dirty="0" smtClean="0"/>
              <a:t>Uses high quality age appropriate text.</a:t>
            </a:r>
          </a:p>
          <a:p>
            <a:pPr>
              <a:lnSpc>
                <a:spcPct val="90000"/>
              </a:lnSpc>
              <a:buNone/>
              <a:defRPr/>
            </a:pPr>
            <a:endParaRPr lang="en-AU" sz="2000" dirty="0" smtClean="0"/>
          </a:p>
          <a:p>
            <a:pPr>
              <a:lnSpc>
                <a:spcPct val="90000"/>
              </a:lnSpc>
              <a:defRPr/>
            </a:pPr>
            <a:r>
              <a:rPr lang="en-AU" sz="2000" dirty="0" smtClean="0"/>
              <a:t>All students work on the same book - teaches syllabus outcomes appropriate for students’ age and stage .</a:t>
            </a:r>
          </a:p>
          <a:p>
            <a:pPr>
              <a:lnSpc>
                <a:spcPct val="90000"/>
              </a:lnSpc>
              <a:buNone/>
              <a:defRPr/>
            </a:pPr>
            <a:endParaRPr lang="en-AU" sz="2000" dirty="0" smtClean="0"/>
          </a:p>
          <a:p>
            <a:pPr>
              <a:lnSpc>
                <a:spcPct val="90000"/>
              </a:lnSpc>
              <a:defRPr/>
            </a:pPr>
            <a:r>
              <a:rPr lang="en-AU" sz="2000" dirty="0" smtClean="0"/>
              <a:t>Teaches how effective authors write – author’s language choices – what, how and why (intentionality, structure, literary devices, grammar).</a:t>
            </a:r>
          </a:p>
          <a:p>
            <a:pPr>
              <a:lnSpc>
                <a:spcPct val="90000"/>
              </a:lnSpc>
              <a:buNone/>
              <a:defRPr/>
            </a:pPr>
            <a:endParaRPr lang="en-AU" sz="2000" dirty="0" smtClean="0"/>
          </a:p>
          <a:p>
            <a:pPr>
              <a:lnSpc>
                <a:spcPct val="90000"/>
              </a:lnSpc>
              <a:defRPr/>
            </a:pPr>
            <a:r>
              <a:rPr lang="en-AU" sz="2000" dirty="0" smtClean="0"/>
              <a:t>Specific pedagogical sequence, but allows teachers their own effective strategies in skill based components.</a:t>
            </a:r>
          </a:p>
          <a:p>
            <a:pPr>
              <a:lnSpc>
                <a:spcPct val="90000"/>
              </a:lnSpc>
              <a:buNone/>
              <a:defRPr/>
            </a:pPr>
            <a:endParaRPr lang="en-AU" sz="2000" dirty="0" smtClean="0"/>
          </a:p>
          <a:p>
            <a:pPr>
              <a:lnSpc>
                <a:spcPct val="90000"/>
              </a:lnSpc>
              <a:defRPr/>
            </a:pPr>
            <a:r>
              <a:rPr lang="en-AU" sz="2000" dirty="0" smtClean="0"/>
              <a:t>Specific questioning technique – develops shared knowledge - </a:t>
            </a:r>
            <a:r>
              <a:rPr lang="en-AU" sz="2000" i="1" dirty="0" smtClean="0">
                <a:solidFill>
                  <a:srgbClr val="FFFF00"/>
                </a:solidFill>
              </a:rPr>
              <a:t>low risk – high success</a:t>
            </a:r>
          </a:p>
          <a:p>
            <a:pPr>
              <a:lnSpc>
                <a:spcPct val="90000"/>
              </a:lnSpc>
              <a:buNone/>
              <a:defRPr/>
            </a:pPr>
            <a:endParaRPr lang="en-AU" sz="2000" dirty="0" smtClean="0">
              <a:solidFill>
                <a:srgbClr val="FFFF00"/>
              </a:solidFill>
            </a:endParaRPr>
          </a:p>
          <a:p>
            <a:pPr>
              <a:lnSpc>
                <a:spcPct val="90000"/>
              </a:lnSpc>
              <a:defRPr/>
            </a:pPr>
            <a:r>
              <a:rPr lang="en-AU" sz="2000" i="1" dirty="0" smtClean="0">
                <a:solidFill>
                  <a:srgbClr val="00B0F0"/>
                </a:solidFill>
              </a:rPr>
              <a:t>It is what teachers do before the students read that makes the difference.</a:t>
            </a:r>
          </a:p>
          <a:p>
            <a:pPr>
              <a:buNone/>
            </a:pPr>
            <a:endParaRPr lang="en-A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AU" dirty="0" smtClean="0">
                <a:solidFill>
                  <a:srgbClr val="FFFF00"/>
                </a:solidFill>
                <a:effectLst>
                  <a:outerShdw blurRad="38100" dist="38100" dir="2700000" algn="tl">
                    <a:srgbClr val="000000">
                      <a:alpha val="43137"/>
                    </a:srgbClr>
                  </a:outerShdw>
                </a:effectLst>
              </a:rPr>
              <a:t>Accelerated </a:t>
            </a:r>
            <a:r>
              <a:rPr lang="en-AU" dirty="0" smtClean="0">
                <a:solidFill>
                  <a:srgbClr val="0099FF"/>
                </a:solidFill>
                <a:effectLst>
                  <a:outerShdw blurRad="38100" dist="38100" dir="2700000" algn="tl">
                    <a:srgbClr val="000000">
                      <a:alpha val="43137"/>
                    </a:srgbClr>
                  </a:outerShdw>
                </a:effectLst>
              </a:rPr>
              <a:t>Literacy</a:t>
            </a:r>
            <a:endParaRPr lang="en-AU" dirty="0">
              <a:solidFill>
                <a:srgbClr val="0099FF"/>
              </a:solidFill>
              <a:effectLst>
                <a:outerShdw blurRad="38100" dist="38100" dir="2700000" algn="tl">
                  <a:srgbClr val="000000">
                    <a:alpha val="43137"/>
                  </a:srgbClr>
                </a:outerShdw>
              </a:effectLst>
            </a:endParaRPr>
          </a:p>
        </p:txBody>
      </p:sp>
      <p:sp>
        <p:nvSpPr>
          <p:cNvPr id="22530" name="Content Placeholder 2"/>
          <p:cNvSpPr>
            <a:spLocks noGrp="1"/>
          </p:cNvSpPr>
          <p:nvPr>
            <p:ph idx="1"/>
          </p:nvPr>
        </p:nvSpPr>
        <p:spPr/>
        <p:txBody>
          <a:bodyPr/>
          <a:lstStyle/>
          <a:p>
            <a:pPr eaLnBrk="1" hangingPunct="1"/>
            <a:r>
              <a:rPr lang="en-AU" dirty="0" smtClean="0"/>
              <a:t>Hunter/Central Coast model</a:t>
            </a:r>
          </a:p>
          <a:p>
            <a:pPr eaLnBrk="1" hangingPunct="1"/>
            <a:r>
              <a:rPr lang="en-AU" dirty="0" smtClean="0"/>
              <a:t>Staff training </a:t>
            </a:r>
          </a:p>
          <a:p>
            <a:pPr eaLnBrk="1" hangingPunct="1"/>
            <a:r>
              <a:rPr lang="en-AU" dirty="0" smtClean="0"/>
              <a:t>In-school support</a:t>
            </a:r>
          </a:p>
          <a:p>
            <a:pPr eaLnBrk="1" hangingPunct="1"/>
            <a:r>
              <a:rPr lang="en-AU" dirty="0" smtClean="0"/>
              <a:t>Parent workshops</a:t>
            </a:r>
          </a:p>
          <a:p>
            <a:pPr eaLnBrk="1" hangingPunct="1"/>
            <a:r>
              <a:rPr lang="en-AU" dirty="0" smtClean="0"/>
              <a:t>Resourcing </a:t>
            </a:r>
          </a:p>
          <a:p>
            <a:pPr eaLnBrk="1" hangingPunct="1"/>
            <a:r>
              <a:rPr lang="en-AU" dirty="0" smtClean="0"/>
              <a:t>School mentors</a:t>
            </a:r>
          </a:p>
          <a:p>
            <a:pPr eaLnBrk="1" hangingPunct="1"/>
            <a:endParaRPr lang="en-AU" dirty="0" smtClean="0"/>
          </a:p>
        </p:txBody>
      </p:sp>
      <p:pic>
        <p:nvPicPr>
          <p:cNvPr id="22532" name="Picture 4" descr="SDC10276"/>
          <p:cNvPicPr>
            <a:picLocks noChangeAspect="1" noChangeArrowheads="1"/>
          </p:cNvPicPr>
          <p:nvPr/>
        </p:nvPicPr>
        <p:blipFill>
          <a:blip r:embed="rId2" cstate="screen"/>
          <a:srcRect/>
          <a:stretch>
            <a:fillRect/>
          </a:stretch>
        </p:blipFill>
        <p:spPr bwMode="auto">
          <a:xfrm>
            <a:off x="6215074" y="1428736"/>
            <a:ext cx="2786082" cy="2286016"/>
          </a:xfrm>
          <a:prstGeom prst="rect">
            <a:avLst/>
          </a:prstGeom>
          <a:noFill/>
          <a:ln w="9525">
            <a:noFill/>
            <a:miter lim="800000"/>
            <a:headEnd/>
            <a:tailEnd/>
          </a:ln>
        </p:spPr>
      </p:pic>
      <p:pic>
        <p:nvPicPr>
          <p:cNvPr id="6146" name="Picture 2" descr="SDC10275"/>
          <p:cNvPicPr>
            <a:picLocks noChangeAspect="1" noChangeArrowheads="1"/>
          </p:cNvPicPr>
          <p:nvPr/>
        </p:nvPicPr>
        <p:blipFill>
          <a:blip r:embed="rId3" cstate="screen">
            <a:lum contrast="18000"/>
          </a:blip>
          <a:srcRect/>
          <a:stretch>
            <a:fillRect/>
          </a:stretch>
        </p:blipFill>
        <p:spPr bwMode="auto">
          <a:xfrm>
            <a:off x="4643438" y="4357694"/>
            <a:ext cx="3928112" cy="2357454"/>
          </a:xfrm>
          <a:prstGeom prst="rect">
            <a:avLst/>
          </a:prstGeom>
          <a:noFill/>
          <a:ln w="9525" algn="in">
            <a:noFill/>
            <a:miter lim="800000"/>
            <a:headEnd/>
            <a:tailEnd/>
          </a:ln>
          <a:effectLst/>
        </p:spPr>
      </p:pic>
      <p:pic>
        <p:nvPicPr>
          <p:cNvPr id="6147" name="Picture 3" descr="SDC10278"/>
          <p:cNvPicPr>
            <a:picLocks noChangeAspect="1" noChangeArrowheads="1"/>
          </p:cNvPicPr>
          <p:nvPr/>
        </p:nvPicPr>
        <p:blipFill>
          <a:blip r:embed="rId4" cstate="screen">
            <a:lum contrast="18000"/>
          </a:blip>
          <a:srcRect/>
          <a:stretch>
            <a:fillRect/>
          </a:stretch>
        </p:blipFill>
        <p:spPr bwMode="auto">
          <a:xfrm rot="5400000">
            <a:off x="3940116" y="2632125"/>
            <a:ext cx="2362191" cy="1669926"/>
          </a:xfrm>
          <a:prstGeom prst="rect">
            <a:avLst/>
          </a:prstGeom>
          <a:noFill/>
          <a:ln w="9525" algn="in">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FF00"/>
                </a:solidFill>
                <a:effectLst>
                  <a:outerShdw blurRad="38100" dist="38100" dir="2700000" algn="tl">
                    <a:srgbClr val="000000">
                      <a:alpha val="43137"/>
                    </a:srgbClr>
                  </a:outerShdw>
                </a:effectLst>
              </a:rPr>
              <a:t>Accelerated </a:t>
            </a:r>
            <a:r>
              <a:rPr lang="en-AU" dirty="0" smtClean="0">
                <a:solidFill>
                  <a:srgbClr val="0099FF"/>
                </a:solidFill>
                <a:effectLst>
                  <a:outerShdw blurRad="38100" dist="38100" dir="2700000" algn="tl">
                    <a:srgbClr val="000000">
                      <a:alpha val="43137"/>
                    </a:srgbClr>
                  </a:outerShdw>
                </a:effectLst>
              </a:rPr>
              <a:t>Literacy</a:t>
            </a:r>
            <a:endParaRPr lang="en-AU" dirty="0"/>
          </a:p>
        </p:txBody>
      </p:sp>
      <p:sp>
        <p:nvSpPr>
          <p:cNvPr id="3" name="Content Placeholder 2"/>
          <p:cNvSpPr>
            <a:spLocks noGrp="1"/>
          </p:cNvSpPr>
          <p:nvPr>
            <p:ph idx="1"/>
          </p:nvPr>
        </p:nvSpPr>
        <p:spPr>
          <a:xfrm>
            <a:off x="214282" y="2000240"/>
            <a:ext cx="8229600" cy="4525963"/>
          </a:xfrm>
        </p:spPr>
        <p:txBody>
          <a:bodyPr>
            <a:normAutofit fontScale="77500" lnSpcReduction="20000"/>
          </a:bodyPr>
          <a:lstStyle/>
          <a:p>
            <a:r>
              <a:rPr lang="en-AU" dirty="0" smtClean="0"/>
              <a:t>At Mayfield East we don’t </a:t>
            </a:r>
            <a:r>
              <a:rPr lang="en-AU" b="1" i="1" dirty="0" smtClean="0"/>
              <a:t>teach AL </a:t>
            </a:r>
            <a:r>
              <a:rPr lang="en-AU" dirty="0" smtClean="0"/>
              <a:t>we teach literacy as mandated by the DET English K-6 syllabus and supporting documents, using the pedagogy of Accelerated Literacy.</a:t>
            </a:r>
          </a:p>
          <a:p>
            <a:endParaRPr lang="en-AU" dirty="0" smtClean="0"/>
          </a:p>
          <a:p>
            <a:pPr lvl="0"/>
            <a:r>
              <a:rPr lang="en-AU" dirty="0" smtClean="0"/>
              <a:t>The teaching sequence firmly embedded in the pedagogy has provided teachers with the platform from which to explicitly teach the content of the syllabus. </a:t>
            </a:r>
          </a:p>
          <a:p>
            <a:pPr lvl="0"/>
            <a:endParaRPr lang="en-AU" dirty="0" smtClean="0"/>
          </a:p>
          <a:p>
            <a:r>
              <a:rPr lang="en-AU" dirty="0" smtClean="0"/>
              <a:t>Increased levels of professional dialogue </a:t>
            </a:r>
          </a:p>
          <a:p>
            <a:pPr>
              <a:buNone/>
            </a:pPr>
            <a:r>
              <a:rPr lang="en-AU" dirty="0" smtClean="0"/>
              <a:t>	around teaching, learning and assessment.</a:t>
            </a:r>
          </a:p>
          <a:p>
            <a:endParaRPr lang="en-AU" dirty="0" smtClean="0"/>
          </a:p>
          <a:p>
            <a:pPr lvl="0"/>
            <a:r>
              <a:rPr lang="en-AU" dirty="0" smtClean="0"/>
              <a:t>Increased levels of student engagement.</a:t>
            </a:r>
          </a:p>
          <a:p>
            <a:pPr lvl="0">
              <a:buNone/>
            </a:pPr>
            <a:endParaRPr lang="en-AU" dirty="0" smtClean="0"/>
          </a:p>
        </p:txBody>
      </p:sp>
      <p:pic>
        <p:nvPicPr>
          <p:cNvPr id="4" name="Picture 6" descr="IMG_0051"/>
          <p:cNvPicPr>
            <a:picLocks noChangeAspect="1" noChangeArrowheads="1"/>
          </p:cNvPicPr>
          <p:nvPr/>
        </p:nvPicPr>
        <p:blipFill>
          <a:blip r:embed="rId2" cstate="screen"/>
          <a:srcRect/>
          <a:stretch>
            <a:fillRect/>
          </a:stretch>
        </p:blipFill>
        <p:spPr bwMode="auto">
          <a:xfrm rot="21077861">
            <a:off x="243200" y="140418"/>
            <a:ext cx="1968493" cy="1476369"/>
          </a:xfrm>
          <a:prstGeom prst="rect">
            <a:avLst/>
          </a:prstGeom>
          <a:noFill/>
          <a:ln w="9525">
            <a:noFill/>
            <a:miter lim="800000"/>
            <a:headEnd/>
            <a:tailEnd/>
          </a:ln>
        </p:spPr>
      </p:pic>
      <p:pic>
        <p:nvPicPr>
          <p:cNvPr id="5" name="Picture 8" descr="SDC13003"/>
          <p:cNvPicPr>
            <a:picLocks noChangeAspect="1" noChangeArrowheads="1"/>
          </p:cNvPicPr>
          <p:nvPr/>
        </p:nvPicPr>
        <p:blipFill>
          <a:blip r:embed="rId3" cstate="screen"/>
          <a:srcRect/>
          <a:stretch>
            <a:fillRect/>
          </a:stretch>
        </p:blipFill>
        <p:spPr bwMode="auto">
          <a:xfrm rot="452461">
            <a:off x="6666877" y="4846321"/>
            <a:ext cx="2107244" cy="15807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National Partnership Literacy &amp;amp; Numeracy Conference&amp;#x0D;&amp;#x0A;Sharing success, embedding change.&amp;#x0D;&amp;#x0A;&amp;quot;&quot;/&gt;&lt;property id=&quot;20307&quot; value=&quot;256&quot;/&gt;&lt;/object&gt;&lt;object type=&quot;3&quot; unique_id=&quot;10005&quot;&gt;&lt;property id=&quot;20148&quot; value=&quot;5&quot;/&gt;&lt;property id=&quot;20300&quot; value=&quot;Slide 3 - &amp;quot;Mayfield East PS Profile&amp;quot;&quot;/&gt;&lt;property id=&quot;20307&quot; value=&quot;257&quot;/&gt;&lt;/object&gt;&lt;object type=&quot;3&quot; unique_id=&quot;10006&quot;&gt;&lt;property id=&quot;20148&quot; value=&quot;5&quot;/&gt;&lt;property id=&quot;20300&quot; value=&quot;Slide 4 - &amp;quot;Mayfield East PS Issues&amp;quot;&quot;/&gt;&lt;property id=&quot;20307&quot; value=&quot;258&quot;/&gt;&lt;/object&gt;&lt;object type=&quot;3&quot; unique_id=&quot;10007&quot;&gt;&lt;property id=&quot;20148&quot; value=&quot;5&quot;/&gt;&lt;property id=&quot;20300&quot; value=&quot;Slide 5 - &amp;quot;Mayfield East PS Challenges&amp;quot;&quot;/&gt;&lt;property id=&quot;20307&quot; value=&quot;261&quot;/&gt;&lt;/object&gt;&lt;object type=&quot;3&quot; unique_id=&quot;10016&quot;&gt;&lt;property id=&quot;20148&quot; value=&quot;5&quot;/&gt;&lt;property id=&quot;20300&quot; value=&quot;Slide 17 - &amp;quot;Year 3 Reading 2009 - 2010&amp;quot;&quot;/&gt;&lt;property id=&quot;20307&quot; value=&quot;267&quot;/&gt;&lt;/object&gt;&lt;object type=&quot;3&quot; unique_id=&quot;10017&quot;&gt;&lt;property id=&quot;20148&quot; value=&quot;5&quot;/&gt;&lt;property id=&quot;20300&quot; value=&quot;Slide 18 - &amp;quot;Year 5 Reading 2009 -2010&amp;quot;&quot;/&gt;&lt;property id=&quot;20307&quot; value=&quot;268&quot;/&gt;&lt;/object&gt;&lt;object type=&quot;3&quot; unique_id=&quot;10053&quot;&gt;&lt;property id=&quot;20148&quot; value=&quot;5&quot;/&gt;&lt;property id=&quot;20300&quot; value=&quot;Slide 2&quot;/&gt;&lt;property id=&quot;20307&quot; value=&quot;275&quot;/&gt;&lt;/object&gt;&lt;object type=&quot;3&quot; unique_id=&quot;10054&quot;&gt;&lt;property id=&quot;20148&quot; value=&quot;5&quot;/&gt;&lt;property id=&quot;20300&quot; value=&quot;Slide 6 - &amp;quot;Mayfield East PS our Choices.&amp;quot;&quot;/&gt;&lt;property id=&quot;20307&quot; value=&quot;287&quot;/&gt;&lt;/object&gt;&lt;object type=&quot;3&quot; unique_id=&quot;10055&quot;&gt;&lt;property id=&quot;20148&quot; value=&quot;5&quot;/&gt;&lt;property id=&quot;20300&quot; value=&quot;Slide 7&quot;/&gt;&lt;property id=&quot;20307&quot; value=&quot;288&quot;/&gt;&lt;/object&gt;&lt;object type=&quot;3&quot; unique_id=&quot;10056&quot;&gt;&lt;property id=&quot;20148&quot; value=&quot;5&quot;/&gt;&lt;property id=&quot;20300&quot; value=&quot;Slide 8 - &amp;quot;Things had to change ...&amp;quot;&quot;/&gt;&lt;property id=&quot;20307&quot; value=&quot;312&quot;/&gt;&lt;/object&gt;&lt;object type=&quot;3&quot; unique_id=&quot;10057&quot;&gt;&lt;property id=&quot;20148&quot; value=&quot;5&quot;/&gt;&lt;property id=&quot;20300&quot; value=&quot;Slide 9 - &amp;quot;Why Accelerated Literacy?&amp;quot;&quot;/&gt;&lt;property id=&quot;20307&quot; value=&quot;289&quot;/&gt;&lt;/object&gt;&lt;object type=&quot;3&quot; unique_id=&quot;10058&quot;&gt;&lt;property id=&quot;20148&quot; value=&quot;5&quot;/&gt;&lt;property id=&quot;20300&quot; value=&quot;Slide 10 - &amp;quot;Accelerated Literacy&amp;quot;&quot;/&gt;&lt;property id=&quot;20307&quot; value=&quot;313&quot;/&gt;&lt;/object&gt;&lt;object type=&quot;3&quot; unique_id=&quot;10059&quot;&gt;&lt;property id=&quot;20148&quot; value=&quot;5&quot;/&gt;&lt;property id=&quot;20300&quot; value=&quot;Slide 11&quot;/&gt;&lt;property id=&quot;20307&quot; value=&quot;290&quot;/&gt;&lt;/object&gt;&lt;object type=&quot;3&quot; unique_id=&quot;10060&quot;&gt;&lt;property id=&quot;20148&quot; value=&quot;5&quot;/&gt;&lt;property id=&quot;20300&quot; value=&quot;Slide 12&quot;/&gt;&lt;property id=&quot;20307&quot; value=&quot;302&quot;/&gt;&lt;/object&gt;&lt;object type=&quot;3&quot; unique_id=&quot;10061&quot;&gt;&lt;property id=&quot;20148&quot; value=&quot;5&quot;/&gt;&lt;property id=&quot;20300&quot; value=&quot;Slide 13 - &amp;quot;John Hattie&amp;quot;&quot;/&gt;&lt;property id=&quot;20307&quot; value=&quot;277&quot;/&gt;&lt;/object&gt;&lt;object type=&quot;3&quot; unique_id=&quot;10062&quot;&gt;&lt;property id=&quot;20148&quot; value=&quot;5&quot;/&gt;&lt;property id=&quot;20300&quot; value=&quot;Slide 14 - &amp;quot;John Hattie&amp;quot;&quot;/&gt;&lt;property id=&quot;20307&quot; value=&quot;279&quot;/&gt;&lt;/object&gt;&lt;object type=&quot;3&quot; unique_id=&quot;10063&quot;&gt;&lt;property id=&quot;20148&quot; value=&quot;5&quot;/&gt;&lt;property id=&quot;20300&quot; value=&quot;Slide 15 - &amp;quot;Mayfield East PS our Solution.&amp;quot;&quot;/&gt;&lt;property id=&quot;20307&quot; value=&quot;300&quot;/&gt;&lt;/object&gt;&lt;object type=&quot;3&quot; unique_id=&quot;10064&quot;&gt;&lt;property id=&quot;20148&quot; value=&quot;5&quot;/&gt;&lt;property id=&quot;20300&quot; value=&quot;Slide 19 - &amp;quot;MEPS Year 3 Reading&amp;quot;&quot;/&gt;&lt;property id=&quot;20307&quot; value=&quot;301&quot;/&gt;&lt;/object&gt;&lt;object type=&quot;3&quot; unique_id=&quot;10065&quot;&gt;&lt;property id=&quot;20148&quot; value=&quot;5&quot;/&gt;&lt;property id=&quot;20300&quot; value=&quot;Slide 20&quot;/&gt;&lt;property id=&quot;20307&quot; value=&quot;310&quot;/&gt;&lt;/object&gt;&lt;object type=&quot;3&quot; unique_id=&quot;10066&quot;&gt;&lt;property id=&quot;20148&quot; value=&quot;5&quot;/&gt;&lt;property id=&quot;20300&quot; value=&quot;Slide 21 - &amp;quot;Celebrating Boys’ Success - Reading&amp;quot;&quot;/&gt;&lt;property id=&quot;20307&quot; value=&quot;295&quot;/&gt;&lt;/object&gt;&lt;object type=&quot;3&quot; unique_id=&quot;10067&quot;&gt;&lt;property id=&quot;20148&quot; value=&quot;5&quot;/&gt;&lt;property id=&quot;20300&quot; value=&quot;Slide 22 - &amp;quot;Celebrating Boys’ Success - Writing&amp;quot;&quot;/&gt;&lt;property id=&quot;20307&quot; value=&quot;296&quot;/&gt;&lt;/object&gt;&lt;object type=&quot;3&quot; unique_id=&quot;10068&quot;&gt;&lt;property id=&quot;20148&quot; value=&quot;5&quot;/&gt;&lt;property id=&quot;20300&quot; value=&quot;Slide 23 - &amp;quot;Celebrating Boys’ Success - Spelling&amp;quot;&quot;/&gt;&lt;property id=&quot;20307&quot; value=&quot;297&quot;/&gt;&lt;/object&gt;&lt;object type=&quot;3&quot; unique_id=&quot;10069&quot;&gt;&lt;property id=&quot;20148&quot; value=&quot;5&quot;/&gt;&lt;property id=&quot;20300&quot; value=&quot;Slide 24 - &amp;quot;Celebrating Boys’ Success – Punctuation &amp;amp; Grammar&amp;quot;&quot;/&gt;&lt;property id=&quot;20307&quot; value=&quot;298&quot;/&gt;&lt;/object&gt;&lt;object type=&quot;3&quot; unique_id=&quot;10070&quot;&gt;&lt;property id=&quot;20148&quot; value=&quot;5&quot;/&gt;&lt;property id=&quot;20300&quot; value=&quot;Slide 26&quot;/&gt;&lt;property id=&quot;20307&quot; value=&quot;304&quot;/&gt;&lt;/object&gt;&lt;object type=&quot;3&quot; unique_id=&quot;10071&quot;&gt;&lt;property id=&quot;20148&quot; value=&quot;5&quot;/&gt;&lt;property id=&quot;20300&quot; value=&quot;Slide 27&quot;/&gt;&lt;property id=&quot;20307&quot; value=&quot;293&quot;/&gt;&lt;/object&gt;&lt;object type=&quot;3&quot; unique_id=&quot;10072&quot;&gt;&lt;property id=&quot;20148&quot; value=&quot;5&quot;/&gt;&lt;property id=&quot;20300&quot; value=&quot;Slide 28 - &amp;quot;MEPS Planning Model&amp;quot;&quot;/&gt;&lt;property id=&quot;20307&quot; value=&quot;305&quot;/&gt;&lt;/object&gt;&lt;object type=&quot;3&quot; unique_id=&quot;10073&quot;&gt;&lt;property id=&quot;20148&quot; value=&quot;5&quot;/&gt;&lt;property id=&quot;20300&quot; value=&quot;Slide 29&quot;/&gt;&lt;property id=&quot;20307&quot; value=&quot;306&quot;/&gt;&lt;/object&gt;&lt;object type=&quot;3&quot; unique_id=&quot;10074&quot;&gt;&lt;property id=&quot;20148&quot; value=&quot;5&quot;/&gt;&lt;property id=&quot;20300&quot; value=&quot;Slide 30 - &amp;quot;Corporate Support &amp;#x0D;&amp;#x0A;for Educational Programs&amp;quot;&quot;/&gt;&lt;property id=&quot;20307&quot; value=&quot;307&quot;/&gt;&lt;/object&gt;&lt;object type=&quot;3&quot; unique_id=&quot;10076&quot;&gt;&lt;property id=&quot;20148&quot; value=&quot;5&quot;/&gt;&lt;property id=&quot;20300&quot; value=&quot;Slide 32&quot;/&gt;&lt;property id=&quot;20307&quot; value=&quot;292&quot;/&gt;&lt;/object&gt;&lt;object type=&quot;3&quot; unique_id=&quot;10077&quot;&gt;&lt;property id=&quot;20148&quot; value=&quot;5&quot;/&gt;&lt;property id=&quot;20300&quot; value=&quot;Slide 33 - &amp;quot;Education is the  most powerful weapon you can use to change the world.&amp;quot;&quot;/&gt;&lt;property id=&quot;20307&quot; value=&quot;272&quot;/&gt;&lt;/object&gt;&lt;object type=&quot;3&quot; unique_id=&quot;10187&quot;&gt;&lt;property id=&quot;20148&quot; value=&quot;5&quot;/&gt;&lt;property id=&quot;20300&quot; value=&quot;Slide 16 - &amp;quot;Stephanie Alexander &amp;#x0D;&amp;#x0A;Kitchen Garden Project&amp;#x0D;&amp;#x0A;&amp;quot;&quot;/&gt;&lt;property id=&quot;20307&quot; value=&quot;314&quot;/&gt;&lt;/object&gt;&lt;object type=&quot;3&quot; unique_id=&quot;10188&quot;&gt;&lt;property id=&quot;20148&quot; value=&quot;5&quot;/&gt;&lt;property id=&quot;20300&quot; value=&quot;Slide 25 - &amp;quot;My School Colour Graph&amp;quot;&quot;/&gt;&lt;property id=&quot;20307&quot; value=&quot;315&quot;/&gt;&lt;/object&gt;&lt;object type=&quot;3&quot; unique_id=&quot;10189&quot;&gt;&lt;property id=&quot;20148&quot; value=&quot;5&quot;/&gt;&lt;property id=&quot;20300&quot; value=&quot;Slide 31 - &amp;quot;Parent Workshops&amp;quot;&quot;/&gt;&lt;property id=&quot;20307&quot; value=&quot;31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2971</TotalTime>
  <Words>832</Words>
  <Application>Microsoft Office PowerPoint</Application>
  <PresentationFormat>On-screen Show (4:3)</PresentationFormat>
  <Paragraphs>196</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National Literacy and Numeracy Partnerships Forum Brisbane, 11 / 11 / 11 .  </vt:lpstr>
      <vt:lpstr>PowerPoint Presentation</vt:lpstr>
      <vt:lpstr>This is Mayfield East PS</vt:lpstr>
      <vt:lpstr>Mayfield East PS our Choices.</vt:lpstr>
      <vt:lpstr>PowerPoint Presentation</vt:lpstr>
      <vt:lpstr>Things had to change ...</vt:lpstr>
      <vt:lpstr>Why Accelerated Literacy?</vt:lpstr>
      <vt:lpstr>Accelerated Literacy</vt:lpstr>
      <vt:lpstr>Accelerated Literacy</vt:lpstr>
      <vt:lpstr>PowerPoint Presentation</vt:lpstr>
      <vt:lpstr>John Hattie</vt:lpstr>
      <vt:lpstr>PowerPoint Presentation</vt:lpstr>
      <vt:lpstr>PowerPoint Presentation</vt:lpstr>
      <vt:lpstr>Mayfield East PS our Solution.</vt:lpstr>
      <vt:lpstr>PowerPoint Presentation</vt:lpstr>
      <vt:lpstr>Year 3 Reading 2009 - 2010</vt:lpstr>
      <vt:lpstr>Year 5 Reading 2009 -2010</vt:lpstr>
      <vt:lpstr>MEPS Year 3 Reading</vt:lpstr>
      <vt:lpstr>PowerPoint Presentation</vt:lpstr>
      <vt:lpstr>Celebrating Boys’ Success - Reading</vt:lpstr>
      <vt:lpstr>Celebrating Boys’ Success - Writing</vt:lpstr>
      <vt:lpstr>Celebrating Boys’ Success - Spelling</vt:lpstr>
      <vt:lpstr>Celebrating Boys’ Success – Punctuation &amp; Grammar</vt:lpstr>
      <vt:lpstr>PowerPoint Presentation</vt:lpstr>
      <vt:lpstr>PowerPoint Presentation</vt:lpstr>
      <vt:lpstr>MEPS Planning Model</vt:lpstr>
      <vt:lpstr>PowerPoint Presentation</vt:lpstr>
      <vt:lpstr>Corporate Support  for Educational Programs</vt:lpstr>
      <vt:lpstr>Stephanie Alexander  Kitchen Garden Project </vt:lpstr>
      <vt:lpstr>Parent Workshops</vt:lpstr>
      <vt:lpstr>Education is the  most powerful weapon you can use to change the world.</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Partnership Literacy &amp; Numeracy Conference Sharing success, embedding change.</dc:title>
  <dc:creator>JWIBLEN1</dc:creator>
  <cp:lastModifiedBy>Abdurahman, Rustum</cp:lastModifiedBy>
  <cp:revision>202</cp:revision>
  <dcterms:created xsi:type="dcterms:W3CDTF">2011-03-21T22:27:45Z</dcterms:created>
  <dcterms:modified xsi:type="dcterms:W3CDTF">2013-06-03T22:55:27Z</dcterms:modified>
</cp:coreProperties>
</file>